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slideLayouts/slideLayout38.xml" ContentType="application/vnd.openxmlformats-officedocument.presentationml.slideLayout+xml"/>
  <Override PartName="/ppt/theme/theme6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74" r:id="rId5"/>
    <p:sldMasterId id="2147483653" r:id="rId6"/>
    <p:sldMasterId id="2147483678" r:id="rId7"/>
    <p:sldMasterId id="2147483671" r:id="rId8"/>
    <p:sldMasterId id="2147483706" r:id="rId9"/>
    <p:sldMasterId id="2147483713" r:id="rId10"/>
  </p:sldMasterIdLst>
  <p:notesMasterIdLst>
    <p:notesMasterId r:id="rId20"/>
  </p:notesMasterIdLst>
  <p:sldIdLst>
    <p:sldId id="340" r:id="rId11"/>
    <p:sldId id="266" r:id="rId12"/>
    <p:sldId id="2147471999" r:id="rId13"/>
    <p:sldId id="2147471996" r:id="rId14"/>
    <p:sldId id="2147471995" r:id="rId15"/>
    <p:sldId id="2147471998" r:id="rId16"/>
    <p:sldId id="2147471993" r:id="rId17"/>
    <p:sldId id="2147471992" r:id="rId18"/>
    <p:sldId id="2147471997" r:id="rId1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ortadas" id="{1E2D0306-FB1F-364E-85D3-CF2C5792C534}">
          <p14:sldIdLst>
            <p14:sldId id="340"/>
            <p14:sldId id="266"/>
            <p14:sldId id="2147471999"/>
            <p14:sldId id="2147471996"/>
            <p14:sldId id="2147471995"/>
            <p14:sldId id="2147471998"/>
            <p14:sldId id="2147471993"/>
            <p14:sldId id="2147471992"/>
            <p14:sldId id="21474719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CEE"/>
    <a:srgbClr val="CBCFCB"/>
    <a:srgbClr val="9AC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4B1156A-380E-4F78-BDF5-A606A8083BF9}" styleName="Estilo medio 4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8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237DB-060F-144E-B0D8-5A41407D1917}" type="datetimeFigureOut">
              <a:rPr lang="es-ES" smtClean="0"/>
              <a:t>23/01/2024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A4495-405B-604F-BDAD-C09A80F4E47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0375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Blanco_Titular_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  <a:noFill/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3"/>
            <a:ext cx="9474494" cy="108743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4A37FC6-CFAA-AA40-9AEC-EDB5AC61EE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3"/>
            <a:ext cx="1995194" cy="568123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F954BD66-1368-BA4D-A88F-DFD89316806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50553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untos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/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A0C2C86A-E25F-F94C-9B10-DA32F24E3B9F}"/>
              </a:ext>
            </a:extLst>
          </p:cNvPr>
          <p:cNvSpPr/>
          <p:nvPr userDrawn="1"/>
        </p:nvSpPr>
        <p:spPr>
          <a:xfrm>
            <a:off x="7723632" y="1921315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F5B29F80-9491-2344-915D-11D96128C8D5}"/>
              </a:ext>
            </a:extLst>
          </p:cNvPr>
          <p:cNvSpPr/>
          <p:nvPr userDrawn="1"/>
        </p:nvSpPr>
        <p:spPr>
          <a:xfrm>
            <a:off x="8973312" y="1451923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CDF087C4-BCE5-CF4D-9264-8BF23D238C86}"/>
              </a:ext>
            </a:extLst>
          </p:cNvPr>
          <p:cNvSpPr/>
          <p:nvPr userDrawn="1"/>
        </p:nvSpPr>
        <p:spPr>
          <a:xfrm>
            <a:off x="10168128" y="1994467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83D5DDB1-3969-7842-816C-0E9028EEE0BD}"/>
              </a:ext>
            </a:extLst>
          </p:cNvPr>
          <p:cNvSpPr/>
          <p:nvPr userDrawn="1"/>
        </p:nvSpPr>
        <p:spPr>
          <a:xfrm>
            <a:off x="9241536" y="247605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 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67B38733-C7CE-CC40-A346-42CB9FDC07EC}"/>
              </a:ext>
            </a:extLst>
          </p:cNvPr>
          <p:cNvSpPr/>
          <p:nvPr userDrawn="1"/>
        </p:nvSpPr>
        <p:spPr>
          <a:xfrm>
            <a:off x="8241792" y="2847907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8BFA97A2-60F7-D140-96EB-06C955249400}"/>
              </a:ext>
            </a:extLst>
          </p:cNvPr>
          <p:cNvSpPr/>
          <p:nvPr userDrawn="1"/>
        </p:nvSpPr>
        <p:spPr>
          <a:xfrm>
            <a:off x="7193280" y="3140515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DEC6ABBC-FB28-CA45-9260-33DBDD5A8E66}"/>
              </a:ext>
            </a:extLst>
          </p:cNvPr>
          <p:cNvSpPr/>
          <p:nvPr userDrawn="1"/>
        </p:nvSpPr>
        <p:spPr>
          <a:xfrm>
            <a:off x="7668768" y="4371907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5B103E51-E0A9-9441-9112-9DA26F729EF9}"/>
              </a:ext>
            </a:extLst>
          </p:cNvPr>
          <p:cNvSpPr/>
          <p:nvPr userDrawn="1"/>
        </p:nvSpPr>
        <p:spPr>
          <a:xfrm>
            <a:off x="8589264" y="378669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EC7C4346-C80A-C541-BA30-B4E1DA70FB78}"/>
              </a:ext>
            </a:extLst>
          </p:cNvPr>
          <p:cNvSpPr/>
          <p:nvPr userDrawn="1"/>
        </p:nvSpPr>
        <p:spPr>
          <a:xfrm>
            <a:off x="9582912" y="342093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C4AA2D7D-96BC-834F-982E-1D3BD6940C2E}"/>
              </a:ext>
            </a:extLst>
          </p:cNvPr>
          <p:cNvSpPr/>
          <p:nvPr userDrawn="1"/>
        </p:nvSpPr>
        <p:spPr>
          <a:xfrm>
            <a:off x="10643616" y="3219763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40EC2DE0-33FD-D14C-BA7A-66CBC390B67A}"/>
              </a:ext>
            </a:extLst>
          </p:cNvPr>
          <p:cNvSpPr/>
          <p:nvPr userDrawn="1"/>
        </p:nvSpPr>
        <p:spPr>
          <a:xfrm>
            <a:off x="10113264" y="442677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1D4C3106-9AF6-DD43-9204-40AA090B6033}"/>
              </a:ext>
            </a:extLst>
          </p:cNvPr>
          <p:cNvSpPr/>
          <p:nvPr userDrawn="1"/>
        </p:nvSpPr>
        <p:spPr>
          <a:xfrm>
            <a:off x="8875776" y="4896163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2A35A1B3-7558-F84E-84A3-56C71DF152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5267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_Numero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/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A2A588E5-6D27-744B-86BC-D6BA83178A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06924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_Nume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A2A588E5-6D27-744B-86BC-D6BA83178A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17758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_Nume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1F113980-D274-D54B-AD70-99B76F41DF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596689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_Numero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3005C5CA-F42A-644B-A70F-02024F4A427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12877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_Numero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CD503779-9A3F-774F-88AE-1D130E3B085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7510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11268590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</a:p>
          <a:p>
            <a:pPr lvl="0"/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1126859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967F06FF-74A9-2E4A-9F48-78DDA1A238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49473A57-1097-594F-8845-F871CEBEA0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102763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2" y="609644"/>
            <a:ext cx="11259303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5334298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11262706" cy="127361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	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0" y="366676"/>
            <a:ext cx="1125930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latin typeface="+mn-lt"/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219B682D-98C8-6142-85E9-8149CBD195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37EC0C27-5E8F-CE46-9D3F-E57743BA89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4007956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o_Columna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654" y="609644"/>
            <a:ext cx="11257119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5541" y="1740662"/>
            <a:ext cx="5320097" cy="13919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 </a:t>
            </a:r>
            <a:r>
              <a:rPr lang="es-ES" err="1"/>
              <a:t>Nulla</a:t>
            </a:r>
            <a:r>
              <a:rPr lang="es-ES"/>
              <a:t> </a:t>
            </a:r>
            <a:r>
              <a:rPr lang="es-ES" err="1"/>
              <a:t>lacus</a:t>
            </a:r>
            <a:r>
              <a:rPr lang="es-ES"/>
              <a:t> </a:t>
            </a:r>
            <a:r>
              <a:rPr lang="es-ES" err="1"/>
              <a:t>dui</a:t>
            </a:r>
            <a:r>
              <a:rPr lang="es-ES"/>
              <a:t>, </a:t>
            </a:r>
            <a:r>
              <a:rPr lang="es-ES" err="1"/>
              <a:t>gravida</a:t>
            </a:r>
            <a:r>
              <a:rPr lang="es-ES"/>
              <a:t> </a:t>
            </a:r>
            <a:r>
              <a:rPr lang="es-ES" err="1"/>
              <a:t>ac</a:t>
            </a:r>
            <a:r>
              <a:rPr lang="es-ES"/>
              <a:t> ornare </a:t>
            </a:r>
            <a:r>
              <a:rPr lang="es-ES" err="1"/>
              <a:t>ac</a:t>
            </a:r>
            <a:r>
              <a:rPr lang="es-ES"/>
              <a:t>.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8943" y="366676"/>
            <a:ext cx="11257120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texto 12">
            <a:extLst>
              <a:ext uri="{FF2B5EF4-FFF2-40B4-BE49-F238E27FC236}">
                <a16:creationId xmlns:a16="http://schemas.microsoft.com/office/drawing/2014/main" id="{BD8A9A29-247E-EA46-8CD4-1758841A8D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5541" y="3176718"/>
            <a:ext cx="5320097" cy="36382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5271E3B7-3FD3-8440-9710-E3439F3EE8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5541" y="3540538"/>
            <a:ext cx="5320098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01CE7070-5CE0-8D45-A606-20C768D30A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50977" y="1740662"/>
            <a:ext cx="5320097" cy="13919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 </a:t>
            </a:r>
            <a:r>
              <a:rPr lang="es-ES" err="1"/>
              <a:t>Nulla</a:t>
            </a:r>
            <a:r>
              <a:rPr lang="es-ES"/>
              <a:t> </a:t>
            </a:r>
            <a:r>
              <a:rPr lang="es-ES" err="1"/>
              <a:t>lacus</a:t>
            </a:r>
            <a:r>
              <a:rPr lang="es-ES"/>
              <a:t> </a:t>
            </a:r>
            <a:r>
              <a:rPr lang="es-ES" err="1"/>
              <a:t>dui</a:t>
            </a:r>
            <a:r>
              <a:rPr lang="es-ES"/>
              <a:t>, </a:t>
            </a:r>
            <a:r>
              <a:rPr lang="es-ES" err="1"/>
              <a:t>gravida</a:t>
            </a:r>
            <a:r>
              <a:rPr lang="es-ES"/>
              <a:t> </a:t>
            </a:r>
            <a:r>
              <a:rPr lang="es-ES" err="1"/>
              <a:t>ac</a:t>
            </a:r>
            <a:r>
              <a:rPr lang="es-ES"/>
              <a:t> ornare </a:t>
            </a:r>
            <a:r>
              <a:rPr lang="es-ES" err="1"/>
              <a:t>ac</a:t>
            </a:r>
            <a:r>
              <a:rPr lang="es-ES"/>
              <a:t>.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404E435A-E585-1841-9763-026093A5932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0977" y="3176718"/>
            <a:ext cx="5320097" cy="36382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5AB8C3F2-42FD-F745-A334-79067A11A48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50977" y="3540538"/>
            <a:ext cx="5320098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13C623E7-0B4E-7B4B-9050-79C0DA76EC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D4AE0868-A0F4-264A-9EA9-07A81DB503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097886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o_Enfasis_Fondo_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539" y="1479572"/>
            <a:ext cx="9471857" cy="1589066"/>
          </a:xfrm>
        </p:spPr>
        <p:txBody>
          <a:bodyPr/>
          <a:lstStyle>
            <a:lvl1pPr>
              <a:defRPr sz="5000"/>
            </a:lvl1pPr>
          </a:lstStyle>
          <a:p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D7272F2-7A68-2949-92E4-20E4609AD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599" y="3141663"/>
            <a:ext cx="10923594" cy="2087562"/>
          </a:xfrm>
        </p:spPr>
        <p:txBody>
          <a:bodyPr>
            <a:noAutofit/>
          </a:bodyPr>
          <a:lstStyle>
            <a:lvl1pPr>
              <a:defRPr sz="50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sz="5000" b="1"/>
            </a:lvl2pPr>
            <a:lvl3pPr>
              <a:defRPr sz="5000" b="1"/>
            </a:lvl3pPr>
            <a:lvl4pPr>
              <a:defRPr sz="5000" b="1"/>
            </a:lvl4pPr>
            <a:lvl5pPr>
              <a:defRPr sz="5000" b="1"/>
            </a:lvl5pPr>
          </a:lstStyle>
          <a:p>
            <a:pPr lvl="0"/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059A1EC2-E296-1C49-B7C5-AFC158D0F2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5203862-1283-E34D-BE23-248C9F6C36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510093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ndo_Azul_Titular_Blanc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8016" y="4197813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10324EC9-24C7-174D-B246-CAB9B044A8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3"/>
            <a:ext cx="1995194" cy="568123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75565342-32F0-F042-AECF-681BA10181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19100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o_Enfasis_Fondo_Azu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539" y="1479572"/>
            <a:ext cx="9471857" cy="1589066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D7272F2-7A68-2949-92E4-20E4609AD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599" y="3141663"/>
            <a:ext cx="10923594" cy="2087562"/>
          </a:xfrm>
        </p:spPr>
        <p:txBody>
          <a:bodyPr>
            <a:noAutofit/>
          </a:bodyPr>
          <a:lstStyle>
            <a:lvl1pPr>
              <a:defRPr sz="5000" b="1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>
              <a:defRPr sz="5000" b="1"/>
            </a:lvl2pPr>
            <a:lvl3pPr>
              <a:defRPr sz="5000" b="1"/>
            </a:lvl3pPr>
            <a:lvl4pPr>
              <a:defRPr sz="5000" b="1"/>
            </a:lvl4pPr>
            <a:lvl5pPr>
              <a:defRPr sz="5000" b="1"/>
            </a:lvl5pPr>
          </a:lstStyle>
          <a:p>
            <a:pPr lvl="0"/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4CD7EA10-D8A9-F847-AA68-9AEC57ED86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E485CB09-844D-904F-85A5-BB2AFEDB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0378999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xt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5320545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8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8" y="2461480"/>
            <a:ext cx="4595520" cy="2717800"/>
          </a:xfr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0" y="556106"/>
            <a:ext cx="5758963" cy="577712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2978F95F-1C5B-0142-A1FD-DA63FB4F4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D505DD84-3AB6-8846-A315-20A1D68590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487284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xt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B70B12B-8EC8-A743-A48B-40F9957BD415}"/>
              </a:ext>
            </a:extLst>
          </p:cNvPr>
          <p:cNvSpPr/>
          <p:nvPr userDrawn="1"/>
        </p:nvSpPr>
        <p:spPr>
          <a:xfrm>
            <a:off x="5375275" y="549275"/>
            <a:ext cx="5764188" cy="57641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5320545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8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8" y="2461480"/>
            <a:ext cx="4595520" cy="2717800"/>
          </a:xfr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0" y="556107"/>
            <a:ext cx="5746065" cy="576418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2978F95F-1C5B-0142-A1FD-DA63FB4F4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A1802407-72B2-964E-B4A9-6250E65E73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8343479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xt_Imagen_Redonda_Fondo_Azu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5320545" cy="8009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8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7" y="2461480"/>
            <a:ext cx="4595521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6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0" y="556106"/>
            <a:ext cx="5758963" cy="577712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D44B2B31-AADE-2D40-A3C9-1A8A61B148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770CF6B8-8544-A549-84E5-D504D346D21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7239720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o_Con_Imagen_Cuadr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3704934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24A2D91-FE07-DD4B-8E90-1BD3F7A378A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95775" y="549275"/>
            <a:ext cx="7379970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F3BB164-BE43-B241-9BF7-49B8651FC6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397F4A28-618B-D442-A382-B99307487F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6974617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exto_Con_Imagenes_Cuadrada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11251681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1125168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E166127-948E-434C-90AC-DEE04C3D91A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15938" y="1628776"/>
            <a:ext cx="5508626" cy="4679949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Imagen </a:t>
            </a:r>
          </a:p>
        </p:txBody>
      </p:sp>
      <p:sp>
        <p:nvSpPr>
          <p:cNvPr id="19" name="Marcador de posición de imagen 9">
            <a:extLst>
              <a:ext uri="{FF2B5EF4-FFF2-40B4-BE49-F238E27FC236}">
                <a16:creationId xmlns:a16="http://schemas.microsoft.com/office/drawing/2014/main" id="{FD434FA2-08C3-B04D-956F-2D1EAED7F4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67438" y="1628775"/>
            <a:ext cx="5510442" cy="4679949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Imagen </a:t>
            </a:r>
          </a:p>
        </p:txBody>
      </p:sp>
      <p:pic>
        <p:nvPicPr>
          <p:cNvPr id="20" name="Gráfico 19">
            <a:extLst>
              <a:ext uri="{FF2B5EF4-FFF2-40B4-BE49-F238E27FC236}">
                <a16:creationId xmlns:a16="http://schemas.microsoft.com/office/drawing/2014/main" id="{138381B1-B5F7-6D41-8F03-FA5AF16419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2" name="Marcador de texto 2">
            <a:extLst>
              <a:ext uri="{FF2B5EF4-FFF2-40B4-BE49-F238E27FC236}">
                <a16:creationId xmlns:a16="http://schemas.microsoft.com/office/drawing/2014/main" id="{F526D8D0-1560-7947-8798-DAB6816951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9857422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A_Texto_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3887112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49" y="1745320"/>
            <a:ext cx="3881226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4547" y="2461480"/>
            <a:ext cx="3881225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8663" y="366676"/>
            <a:ext cx="3887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F014C1F-5DA6-BD48-8CB8-F7316AD404B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03724" y="549239"/>
            <a:ext cx="3600451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5" name="Marcador de posición de imagen 9">
            <a:extLst>
              <a:ext uri="{FF2B5EF4-FFF2-40B4-BE49-F238E27FC236}">
                <a16:creationId xmlns:a16="http://schemas.microsoft.com/office/drawing/2014/main" id="{4DF4394C-AC73-B248-B9C9-EE57E9E5441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075612" y="549239"/>
            <a:ext cx="3600451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9BDDDDE0-961B-8947-BB2E-8F6F75860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64326B59-DC1B-884E-BD3B-63353753229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40567080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A_Texto_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5" y="609644"/>
            <a:ext cx="3704934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51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4550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3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F014C1F-5DA6-BD48-8CB8-F7316AD404B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10521" y="549275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02795F5-6C12-834F-B019-D7809BB331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79439" y="549275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3" name="Marcador de posición de imagen 9">
            <a:extLst>
              <a:ext uri="{FF2B5EF4-FFF2-40B4-BE49-F238E27FC236}">
                <a16:creationId xmlns:a16="http://schemas.microsoft.com/office/drawing/2014/main" id="{2AC0C1AC-37D1-D940-8C55-C962846D9A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10521" y="3465741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4" name="Marcador de posición de imagen 9">
            <a:extLst>
              <a:ext uri="{FF2B5EF4-FFF2-40B4-BE49-F238E27FC236}">
                <a16:creationId xmlns:a16="http://schemas.microsoft.com/office/drawing/2014/main" id="{C6F7ED5A-3746-7945-9845-224AFBD2E4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979439" y="3465741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B00FAABF-2390-4848-A912-EC781DED91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49922441-6D6B-D444-BB01-FD35AF058F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166761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exto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11267399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6216" y="5444414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1429" y="1629918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0" name="Marcador de posición de imagen 16">
            <a:extLst>
              <a:ext uri="{FF2B5EF4-FFF2-40B4-BE49-F238E27FC236}">
                <a16:creationId xmlns:a16="http://schemas.microsoft.com/office/drawing/2014/main" id="{C9BE40AB-DD10-EA46-9CA3-54E8B95B7B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89867" y="1629918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1" name="Marcador de posición de imagen 16">
            <a:extLst>
              <a:ext uri="{FF2B5EF4-FFF2-40B4-BE49-F238E27FC236}">
                <a16:creationId xmlns:a16="http://schemas.microsoft.com/office/drawing/2014/main" id="{FD619271-213E-D646-A710-71914F2B32C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088472" y="1629918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1429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endParaRPr lang="es-ES"/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41FEAD28-B0C6-7045-ACB6-9220400C01D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90028" y="5444414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3DC58B0B-28AC-3741-81D4-FCAC09C941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85241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endParaRPr lang="es-ES"/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89EEEAB2-D851-3C4A-AD34-0D6D4B6A1D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90478" y="5444414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16" name="Marcador de texto 11">
            <a:extLst>
              <a:ext uri="{FF2B5EF4-FFF2-40B4-BE49-F238E27FC236}">
                <a16:creationId xmlns:a16="http://schemas.microsoft.com/office/drawing/2014/main" id="{A73ED5A7-EBB5-C74D-A8C8-D8B8868EC5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85691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endParaRPr lang="es-ES"/>
          </a:p>
        </p:txBody>
      </p:sp>
      <p:pic>
        <p:nvPicPr>
          <p:cNvPr id="19" name="Gráfico 18">
            <a:extLst>
              <a:ext uri="{FF2B5EF4-FFF2-40B4-BE49-F238E27FC236}">
                <a16:creationId xmlns:a16="http://schemas.microsoft.com/office/drawing/2014/main" id="{E9C1027A-D609-B44D-B011-C5BC896EF5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791DDE1D-4495-FC40-8CAE-8A84E9BF83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5175625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eam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2" y="609644"/>
            <a:ext cx="11267401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06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19" name="Marcador de posición de imagen 16">
            <a:extLst>
              <a:ext uri="{FF2B5EF4-FFF2-40B4-BE49-F238E27FC236}">
                <a16:creationId xmlns:a16="http://schemas.microsoft.com/office/drawing/2014/main" id="{631FA06F-BB94-1547-AA35-322C04EA3E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08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0" name="Marcador de posición de imagen 16">
            <a:extLst>
              <a:ext uri="{FF2B5EF4-FFF2-40B4-BE49-F238E27FC236}">
                <a16:creationId xmlns:a16="http://schemas.microsoft.com/office/drawing/2014/main" id="{FFB6F081-65FA-5444-B178-C8C515CA98B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664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1" name="Marcador de posición de imagen 16">
            <a:extLst>
              <a:ext uri="{FF2B5EF4-FFF2-40B4-BE49-F238E27FC236}">
                <a16:creationId xmlns:a16="http://schemas.microsoft.com/office/drawing/2014/main" id="{FFF32748-DA21-E849-B2DA-1EA06A2755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53595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F0794760-DADD-804C-A55D-319B3E76F3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30" name="Marcador de texto 2">
            <a:extLst>
              <a:ext uri="{FF2B5EF4-FFF2-40B4-BE49-F238E27FC236}">
                <a16:creationId xmlns:a16="http://schemas.microsoft.com/office/drawing/2014/main" id="{00CA439B-A2E9-AB47-81AE-731F953664D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43758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ndo_Imagen_Titular_Blanco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68" y="2574617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1836" y="4197813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10324EC9-24C7-174D-B246-CAB9B044A86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9411" y="416193"/>
            <a:ext cx="1995194" cy="568123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C8316937-F3C3-2748-8C71-018AB83C460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51030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am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7BF74AC2-6052-DE44-A2F8-685D64C198B3}"/>
              </a:ext>
            </a:extLst>
          </p:cNvPr>
          <p:cNvSpPr/>
          <p:nvPr userDrawn="1"/>
        </p:nvSpPr>
        <p:spPr>
          <a:xfrm>
            <a:off x="69532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2" y="609644"/>
            <a:ext cx="11267401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849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F0794760-DADD-804C-A55D-319B3E76F3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8" name="Rectángulo 27">
            <a:extLst>
              <a:ext uri="{FF2B5EF4-FFF2-40B4-BE49-F238E27FC236}">
                <a16:creationId xmlns:a16="http://schemas.microsoft.com/office/drawing/2014/main" id="{72FAA048-4B5D-4E46-AC16-7452B6E31003}"/>
              </a:ext>
            </a:extLst>
          </p:cNvPr>
          <p:cNvSpPr/>
          <p:nvPr userDrawn="1"/>
        </p:nvSpPr>
        <p:spPr>
          <a:xfrm>
            <a:off x="357822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Marcador de posición de imagen 16">
            <a:extLst>
              <a:ext uri="{FF2B5EF4-FFF2-40B4-BE49-F238E27FC236}">
                <a16:creationId xmlns:a16="http://schemas.microsoft.com/office/drawing/2014/main" id="{7738A7D9-3E3A-9B40-A1C7-8018C92133D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58139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2301D21-EF7B-7C46-A309-9161F0D613A6}"/>
              </a:ext>
            </a:extLst>
          </p:cNvPr>
          <p:cNvSpPr/>
          <p:nvPr userDrawn="1"/>
        </p:nvSpPr>
        <p:spPr>
          <a:xfrm>
            <a:off x="646112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Marcador de posición de imagen 16">
            <a:extLst>
              <a:ext uri="{FF2B5EF4-FFF2-40B4-BE49-F238E27FC236}">
                <a16:creationId xmlns:a16="http://schemas.microsoft.com/office/drawing/2014/main" id="{8BDA6A37-0168-9148-B73A-E2361E04F379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46429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006BD6CA-9D28-324D-8CAC-1A48D712C4C0}"/>
              </a:ext>
            </a:extLst>
          </p:cNvPr>
          <p:cNvSpPr/>
          <p:nvPr userDrawn="1"/>
        </p:nvSpPr>
        <p:spPr>
          <a:xfrm>
            <a:off x="933767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Marcador de posición de imagen 16">
            <a:extLst>
              <a:ext uri="{FF2B5EF4-FFF2-40B4-BE49-F238E27FC236}">
                <a16:creationId xmlns:a16="http://schemas.microsoft.com/office/drawing/2014/main" id="{BED1A7FE-CD5F-FB4C-A982-6E2C839CD34F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4084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35" name="Marcador de texto 2">
            <a:extLst>
              <a:ext uri="{FF2B5EF4-FFF2-40B4-BE49-F238E27FC236}">
                <a16:creationId xmlns:a16="http://schemas.microsoft.com/office/drawing/2014/main" id="{6A1BD156-851D-AA43-AD36-3AC6C875680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693687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eam_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11267400" cy="8009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06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19" name="Marcador de posición de imagen 16">
            <a:extLst>
              <a:ext uri="{FF2B5EF4-FFF2-40B4-BE49-F238E27FC236}">
                <a16:creationId xmlns:a16="http://schemas.microsoft.com/office/drawing/2014/main" id="{631FA06F-BB94-1547-AA35-322C04EA3E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08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0" name="Marcador de posición de imagen 16">
            <a:extLst>
              <a:ext uri="{FF2B5EF4-FFF2-40B4-BE49-F238E27FC236}">
                <a16:creationId xmlns:a16="http://schemas.microsoft.com/office/drawing/2014/main" id="{FFB6F081-65FA-5444-B178-C8C515CA98B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664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1" name="Marcador de posición de imagen 16">
            <a:extLst>
              <a:ext uri="{FF2B5EF4-FFF2-40B4-BE49-F238E27FC236}">
                <a16:creationId xmlns:a16="http://schemas.microsoft.com/office/drawing/2014/main" id="{FFF32748-DA21-E849-B2DA-1EA06A2755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53595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pic>
        <p:nvPicPr>
          <p:cNvPr id="30" name="Gráfico 29">
            <a:extLst>
              <a:ext uri="{FF2B5EF4-FFF2-40B4-BE49-F238E27FC236}">
                <a16:creationId xmlns:a16="http://schemas.microsoft.com/office/drawing/2014/main" id="{453AF884-B1B9-0C48-8FD4-D5D6E6285C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31" name="Marcador de texto 2">
            <a:extLst>
              <a:ext uri="{FF2B5EF4-FFF2-40B4-BE49-F238E27FC236}">
                <a16:creationId xmlns:a16="http://schemas.microsoft.com/office/drawing/2014/main" id="{B64CCC92-63D8-E34A-B1B1-C29FCBDE13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81205760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7" y="624929"/>
            <a:ext cx="11258113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7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71C8C16-3DD2-2844-8E50-82F8332EAC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434" y="1628775"/>
            <a:ext cx="11258627" cy="720725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  <a:lvl3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3pPr>
            <a:lvl4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4pPr>
            <a:lvl5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53ADC201-6CCF-7040-9003-2487F24AA2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8196481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D3B45862-9E43-9940-8549-F0AC9E09F87A}"/>
              </a:ext>
            </a:extLst>
          </p:cNvPr>
          <p:cNvSpPr/>
          <p:nvPr userDrawn="1"/>
        </p:nvSpPr>
        <p:spPr>
          <a:xfrm>
            <a:off x="0" y="2994668"/>
            <a:ext cx="12192000" cy="38633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7" y="624929"/>
            <a:ext cx="11258113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7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71C8C16-3DD2-2844-8E50-82F8332EAC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434" y="1628775"/>
            <a:ext cx="11258627" cy="720725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  <a:lvl3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3pPr>
            <a:lvl4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4pPr>
            <a:lvl5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2FF1FDC2-D46E-6C49-A565-EC6FC1D2AF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196311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5" y="624929"/>
            <a:ext cx="11260757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5" y="366676"/>
            <a:ext cx="112607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6388" y="1632375"/>
            <a:ext cx="5040313" cy="2156988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6" name="Marcador de contenido 6">
            <a:extLst>
              <a:ext uri="{FF2B5EF4-FFF2-40B4-BE49-F238E27FC236}">
                <a16:creationId xmlns:a16="http://schemas.microsoft.com/office/drawing/2014/main" id="{D3585285-DB0A-D049-AE19-C579B133D4D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25158" y="3874851"/>
            <a:ext cx="5031542" cy="243387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735638" y="1634623"/>
            <a:ext cx="5940425" cy="4674102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BCFF5F8B-A429-1045-9905-ED53E0E41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849D7-0063-AC44-AE00-A227F515AD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8923864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7" y="624929"/>
            <a:ext cx="3701531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7" y="366676"/>
            <a:ext cx="370153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95776" y="366676"/>
            <a:ext cx="7380288" cy="5942049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0219CFF6-032A-B24B-AD2A-9A4901E34F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1905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3EB82D3A-BC4F-5644-800A-065972C440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1904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</a:p>
          <a:p>
            <a:pPr lvl="0"/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D2BA8632-997F-3F47-ABDB-2402CD834F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9E55FAA0-F851-A34F-A62C-AE1C1C2656B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9503634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6" y="624929"/>
            <a:ext cx="5150682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6" y="366676"/>
            <a:ext cx="515068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15144" y="1554855"/>
            <a:ext cx="7561262" cy="4673135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0219CFF6-032A-B24B-AD2A-9A4901E34F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07199" y="1561007"/>
            <a:ext cx="3569657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3EB82D3A-BC4F-5644-800A-065972C440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07198" y="2277167"/>
            <a:ext cx="3569657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</a:p>
          <a:p>
            <a:pPr lvl="0"/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55F83C0-7004-434D-B73C-56FB99990B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364E4008-824B-7441-B2C4-EB899FC5FED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1020466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Azul_Logo_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00DCAC73-46A0-4F44-878E-B326B1156BA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2349500"/>
            <a:ext cx="2158999" cy="2159000"/>
          </a:xfrm>
        </p:spPr>
        <p:txBody>
          <a:bodyPr/>
          <a:lstStyle/>
          <a:p>
            <a:endParaRPr lang="es-ES"/>
          </a:p>
        </p:txBody>
      </p:sp>
      <p:sp>
        <p:nvSpPr>
          <p:cNvPr id="9" name="Marcador de posición de imagen 6">
            <a:extLst>
              <a:ext uri="{FF2B5EF4-FFF2-40B4-BE49-F238E27FC236}">
                <a16:creationId xmlns:a16="http://schemas.microsoft.com/office/drawing/2014/main" id="{80A30C94-9398-024F-8F1F-0723B72502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16500" y="5949950"/>
            <a:ext cx="2159000" cy="71913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8781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Azul_Logo_Blanc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E3460972-5B7A-EE4F-AACD-C4DB498A372B}"/>
              </a:ext>
            </a:extLst>
          </p:cNvPr>
          <p:cNvSpPr txBox="1"/>
          <p:nvPr userDrawn="1"/>
        </p:nvSpPr>
        <p:spPr bwMode="auto">
          <a:xfrm>
            <a:off x="3159224" y="1700808"/>
            <a:ext cx="2517958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INTERNO: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defecto la información que manejamos como empleados es de uso interno, debe mantenerse en el ámbito interno de la empresa salvo que se comparta con proveedores o </a:t>
            </a:r>
            <a:r>
              <a:rPr lang="es-ES" sz="1400" b="0" i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partners</a:t>
            </a: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previo compromiso de confidencialidad. 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ES" sz="1400" b="0" i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35EBD96E-5F00-5545-BFD7-7EC773D4B74E}"/>
              </a:ext>
            </a:extLst>
          </p:cNvPr>
          <p:cNvSpPr txBox="1"/>
          <p:nvPr userDrawn="1"/>
        </p:nvSpPr>
        <p:spPr bwMode="auto">
          <a:xfrm>
            <a:off x="5889823" y="1700809"/>
            <a:ext cx="2489510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INTERNO RESTRINGIDO: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 sensible que NO puede ser accesible por toda la empresa, sino sólo por un departamento concreto, un comité o los miembros de un proyecto. </a:t>
            </a: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B9287478-FEE7-7A40-8700-A9157F0B3156}"/>
              </a:ext>
            </a:extLst>
          </p:cNvPr>
          <p:cNvSpPr txBox="1"/>
          <p:nvPr userDrawn="1"/>
        </p:nvSpPr>
        <p:spPr bwMode="auto">
          <a:xfrm>
            <a:off x="8591974" y="1722716"/>
            <a:ext cx="2472578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Tx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INTERNO RESERVADO:</a:t>
            </a:r>
            <a:b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 muy sensible (estrategia, datos financieros, oportunidades de negocio…) que únicamente es accesible por personas designadas nominalmente.</a:t>
            </a:r>
            <a:endParaRPr lang="en-US" sz="1400" b="0" i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9B0C01CB-C20D-1B44-A48D-16393FA76DA6}"/>
              </a:ext>
            </a:extLst>
          </p:cNvPr>
          <p:cNvSpPr txBox="1"/>
          <p:nvPr userDrawn="1"/>
        </p:nvSpPr>
        <p:spPr bwMode="auto">
          <a:xfrm>
            <a:off x="428625" y="5468142"/>
            <a:ext cx="804363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favor, rellene el uso que considere en el espacio reservado dentro de la presentación como “inserte tipo uso seguridad” ubicado en la parte superior derecha de la diapositiva.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s-ES"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s-ES" sz="10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Todas las diapositivas deberán de ir clasificadas </a:t>
            </a:r>
            <a:r>
              <a:rPr lang="es-ES"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incluida la portada, índices, etc.</a:t>
            </a:r>
          </a:p>
        </p:txBody>
      </p:sp>
      <p:grpSp>
        <p:nvGrpSpPr>
          <p:cNvPr id="10" name="Group 24">
            <a:extLst>
              <a:ext uri="{FF2B5EF4-FFF2-40B4-BE49-F238E27FC236}">
                <a16:creationId xmlns:a16="http://schemas.microsoft.com/office/drawing/2014/main" id="{8D6822BA-61A2-8842-A852-39FD1A195B4E}"/>
              </a:ext>
            </a:extLst>
          </p:cNvPr>
          <p:cNvGrpSpPr/>
          <p:nvPr userDrawn="1"/>
        </p:nvGrpSpPr>
        <p:grpSpPr>
          <a:xfrm>
            <a:off x="10814858" y="397424"/>
            <a:ext cx="1133302" cy="5479847"/>
            <a:chOff x="10814858" y="250209"/>
            <a:chExt cx="1133302" cy="4086661"/>
          </a:xfrm>
        </p:grpSpPr>
        <p:cxnSp>
          <p:nvCxnSpPr>
            <p:cNvPr id="11" name="Straight Connector 5">
              <a:extLst>
                <a:ext uri="{FF2B5EF4-FFF2-40B4-BE49-F238E27FC236}">
                  <a16:creationId xmlns:a16="http://schemas.microsoft.com/office/drawing/2014/main" id="{9C846DE3-131B-C841-9F40-F7972C2BDD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814858" y="4336869"/>
              <a:ext cx="1133302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8">
              <a:extLst>
                <a:ext uri="{FF2B5EF4-FFF2-40B4-BE49-F238E27FC236}">
                  <a16:creationId xmlns:a16="http://schemas.microsoft.com/office/drawing/2014/main" id="{E8BE2165-60F4-D140-A624-9D8D4611A92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48160" y="250209"/>
              <a:ext cx="0" cy="4086661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22">
              <a:extLst>
                <a:ext uri="{FF2B5EF4-FFF2-40B4-BE49-F238E27FC236}">
                  <a16:creationId xmlns:a16="http://schemas.microsoft.com/office/drawing/2014/main" id="{39BF3E03-8D26-EE47-A705-C120F1802A1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857038" y="250209"/>
              <a:ext cx="91122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">
            <a:extLst>
              <a:ext uri="{FF2B5EF4-FFF2-40B4-BE49-F238E27FC236}">
                <a16:creationId xmlns:a16="http://schemas.microsoft.com/office/drawing/2014/main" id="{536B6B95-80E3-B848-B7F9-FB60E7AA64A3}"/>
              </a:ext>
            </a:extLst>
          </p:cNvPr>
          <p:cNvSpPr txBox="1"/>
          <p:nvPr userDrawn="1"/>
        </p:nvSpPr>
        <p:spPr bwMode="auto">
          <a:xfrm>
            <a:off x="428625" y="1700808"/>
            <a:ext cx="2517958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PÚBLICO: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 cuya divulgación no afecte a la empresa en términos de pérdida de imagen.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s-ES" sz="1400" b="0" i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3CB85DA9-ABBC-844A-A2C9-4755E30191DD}"/>
              </a:ext>
            </a:extLst>
          </p:cNvPr>
          <p:cNvSpPr txBox="1"/>
          <p:nvPr userDrawn="1"/>
        </p:nvSpPr>
        <p:spPr bwMode="auto">
          <a:xfrm>
            <a:off x="428625" y="332656"/>
            <a:ext cx="163492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s-ES" sz="3200" b="1" i="0" kern="120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AVISO</a:t>
            </a: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EACF503D-7FDC-A741-BD22-5539A14D3796}"/>
              </a:ext>
            </a:extLst>
          </p:cNvPr>
          <p:cNvSpPr txBox="1"/>
          <p:nvPr userDrawn="1"/>
        </p:nvSpPr>
        <p:spPr bwMode="auto">
          <a:xfrm>
            <a:off x="428625" y="977286"/>
            <a:ext cx="948379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 anchor="ctr">
            <a:spAutoFit/>
          </a:bodyPr>
          <a:lstStyle/>
          <a:p>
            <a:pPr marL="0" lv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s-ES" altLang="es-ES" sz="1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Por razones de seguridad y protección de nuestra información corporativa es OBLIGATORIO clasificar los documentos en:</a:t>
            </a:r>
            <a:endParaRPr lang="es-ES" sz="1000" b="0" i="0" kern="120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D2CF8868-411F-1345-AB2B-2E5F8FD4692E}"/>
              </a:ext>
            </a:extLst>
          </p:cNvPr>
          <p:cNvSpPr/>
          <p:nvPr userDrawn="1"/>
        </p:nvSpPr>
        <p:spPr>
          <a:xfrm>
            <a:off x="428625" y="5239924"/>
            <a:ext cx="10327892" cy="1213412"/>
          </a:xfrm>
          <a:prstGeom prst="rect">
            <a:avLst/>
          </a:prstGeom>
          <a:ln w="9525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8B3174F0-4A74-0342-BBCC-36A9C42638F9}"/>
              </a:ext>
            </a:extLst>
          </p:cNvPr>
          <p:cNvSpPr/>
          <p:nvPr userDrawn="1"/>
        </p:nvSpPr>
        <p:spPr>
          <a:xfrm>
            <a:off x="9550119" y="195234"/>
            <a:ext cx="2306919" cy="450421"/>
          </a:xfrm>
          <a:prstGeom prst="rect">
            <a:avLst/>
          </a:prstGeom>
          <a:ln w="9525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6BCDE6BE-24AF-6441-BCB6-4FE1510A75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/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81314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2" y="609644"/>
            <a:ext cx="11259303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1126270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11262706" cy="127361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	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0" y="366676"/>
            <a:ext cx="1125930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latin typeface="+mn-lt"/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219B682D-98C8-6142-85E9-8149CBD195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66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ondo_Imagen_Titular_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73" y="2574617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341" y="4197813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03D061EE-99C1-1F4C-AEA3-647F4435805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762063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o_Con_Imagen_Cuadr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3704934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24A2D91-FE07-DD4B-8E90-1BD3F7A378A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95775" y="549275"/>
            <a:ext cx="7379970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F3BB164-BE43-B241-9BF7-49B8651FC6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1140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7" y="624929"/>
            <a:ext cx="11258113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7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4BFE052F-B52A-2D49-949B-64349E2F00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3358" y="1745320"/>
            <a:ext cx="11258113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242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ondo_Blanco_Titular_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  <a:noFill/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3"/>
            <a:ext cx="9474494" cy="108743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4A37FC6-CFAA-AA40-9AEC-EDB5AC61EE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3"/>
            <a:ext cx="1995194" cy="568123"/>
          </a:xfrm>
          <a:prstGeom prst="rect">
            <a:avLst/>
          </a:prstGeom>
        </p:spPr>
      </p:pic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5E247BFB-65E8-D848-BCEB-FD300C1A40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2700" y="5949950"/>
            <a:ext cx="9492760" cy="361460"/>
          </a:xfrm>
        </p:spPr>
        <p:txBody>
          <a:bodyPr anchor="b">
            <a:normAutofit/>
          </a:bodyPr>
          <a:lstStyle>
            <a:lvl1pPr>
              <a:defRPr sz="1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err="1"/>
              <a:t>dd</a:t>
            </a:r>
            <a:r>
              <a:rPr lang="es-ES"/>
              <a:t>/mm/</a:t>
            </a:r>
            <a:r>
              <a:rPr lang="es-ES" err="1"/>
              <a:t>aa</a:t>
            </a:r>
            <a:r>
              <a:rPr lang="es-ES"/>
              <a:t> – Nombre de unidad</a:t>
            </a:r>
          </a:p>
        </p:txBody>
      </p:sp>
    </p:spTree>
    <p:extLst>
      <p:ext uri="{BB962C8B-B14F-4D97-AF65-F5344CB8AC3E}">
        <p14:creationId xmlns:p14="http://schemas.microsoft.com/office/powerpoint/2010/main" val="276374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8F847B-B1D5-6E4F-BAF3-178C29398D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3169" y="1872681"/>
            <a:ext cx="2966654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E77A328-002E-C148-B1FB-AB2185096C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91403" y="1668457"/>
            <a:ext cx="3599141" cy="307340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6FF4BFE9-A3A9-7749-B879-E60B1A2B8D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87277" y="1614021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A5E3CCB4-43EF-DB40-B50F-80B1F61C6F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3169" y="2595583"/>
            <a:ext cx="2973850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5C2665B6-DB56-C84D-93D8-D2148DCE3E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1403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5" name="Marcador de texto 15">
            <a:extLst>
              <a:ext uri="{FF2B5EF4-FFF2-40B4-BE49-F238E27FC236}">
                <a16:creationId xmlns:a16="http://schemas.microsoft.com/office/drawing/2014/main" id="{DD88DE94-DE9B-9548-BFC2-D597A4F56D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87277" y="2336924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2238F629-2A35-E441-ACA7-961CE41BCB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68" y="3313699"/>
            <a:ext cx="2968439" cy="320161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8" name="Marcador de texto 3">
            <a:extLst>
              <a:ext uri="{FF2B5EF4-FFF2-40B4-BE49-F238E27FC236}">
                <a16:creationId xmlns:a16="http://schemas.microsoft.com/office/drawing/2014/main" id="{4799B269-59E4-0B4F-81BF-633D66B8F2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91403" y="3109475"/>
            <a:ext cx="3599141" cy="310229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9" name="Marcador de texto 15">
            <a:extLst>
              <a:ext uri="{FF2B5EF4-FFF2-40B4-BE49-F238E27FC236}">
                <a16:creationId xmlns:a16="http://schemas.microsoft.com/office/drawing/2014/main" id="{BD215A62-CE58-5A40-8F34-663CF9B6DF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277" y="305504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B497BDA8-8421-3B42-81A4-19F74C7927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69" y="4041389"/>
            <a:ext cx="2968438" cy="35320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2" name="Marcador de texto 3">
            <a:extLst>
              <a:ext uri="{FF2B5EF4-FFF2-40B4-BE49-F238E27FC236}">
                <a16:creationId xmlns:a16="http://schemas.microsoft.com/office/drawing/2014/main" id="{1546160F-867A-244D-8E88-CD46998AE6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91403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EF575985-D360-5E41-8BDC-2D3954DA68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87277" y="378273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619D7DE5-779D-9A4B-9FD8-5B4C17758E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3169" y="4754718"/>
            <a:ext cx="2974806" cy="358968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354F9FAF-4483-154B-863B-3F4E682EA9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91403" y="4550494"/>
            <a:ext cx="3599141" cy="302552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7" name="Marcador de texto 15">
            <a:extLst>
              <a:ext uri="{FF2B5EF4-FFF2-40B4-BE49-F238E27FC236}">
                <a16:creationId xmlns:a16="http://schemas.microsoft.com/office/drawing/2014/main" id="{3C9D978E-0D85-CF4B-ACA3-2FE2F3B2D1E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87277" y="4496058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8669" y="372639"/>
            <a:ext cx="2978350" cy="341567"/>
          </a:xfrm>
        </p:spPr>
        <p:txBody>
          <a:bodyPr>
            <a:normAutofit/>
          </a:bodyPr>
          <a:lstStyle>
            <a:lvl1pPr>
              <a:defRPr sz="13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4" name="Marcador de texto 83">
            <a:extLst>
              <a:ext uri="{FF2B5EF4-FFF2-40B4-BE49-F238E27FC236}">
                <a16:creationId xmlns:a16="http://schemas.microsoft.com/office/drawing/2014/main" id="{FFB93D1C-610E-6E41-AAF3-2570F640128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15017" y="2275888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5" name="Marcador de texto 83">
            <a:extLst>
              <a:ext uri="{FF2B5EF4-FFF2-40B4-BE49-F238E27FC236}">
                <a16:creationId xmlns:a16="http://schemas.microsoft.com/office/drawing/2014/main" id="{74986D2B-5EDB-7A46-BCB2-9666E8491E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15017" y="2990540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6" name="Marcador de texto 83">
            <a:extLst>
              <a:ext uri="{FF2B5EF4-FFF2-40B4-BE49-F238E27FC236}">
                <a16:creationId xmlns:a16="http://schemas.microsoft.com/office/drawing/2014/main" id="{547051A1-13A5-9141-B86E-40BE492F2C0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15017" y="3714070"/>
            <a:ext cx="2982002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7" name="Marcador de texto 83">
            <a:extLst>
              <a:ext uri="{FF2B5EF4-FFF2-40B4-BE49-F238E27FC236}">
                <a16:creationId xmlns:a16="http://schemas.microsoft.com/office/drawing/2014/main" id="{BBFDF298-028C-DD47-95FB-C8F8D40599D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15017" y="4433160"/>
            <a:ext cx="2991110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15017" y="1552358"/>
            <a:ext cx="2974806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9" name="Marcador de texto 3">
            <a:extLst>
              <a:ext uri="{FF2B5EF4-FFF2-40B4-BE49-F238E27FC236}">
                <a16:creationId xmlns:a16="http://schemas.microsoft.com/office/drawing/2014/main" id="{24F72723-FC1D-4A40-A3CE-0C68981C8F1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89298" y="1872681"/>
            <a:ext cx="2974806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0" name="Marcador de texto 3">
            <a:extLst>
              <a:ext uri="{FF2B5EF4-FFF2-40B4-BE49-F238E27FC236}">
                <a16:creationId xmlns:a16="http://schemas.microsoft.com/office/drawing/2014/main" id="{D3C329BC-37ED-3642-B6E7-18E8C2DA4A8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757532" y="1668457"/>
            <a:ext cx="3599141" cy="297766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1" name="Marcador de texto 15">
            <a:extLst>
              <a:ext uri="{FF2B5EF4-FFF2-40B4-BE49-F238E27FC236}">
                <a16:creationId xmlns:a16="http://schemas.microsoft.com/office/drawing/2014/main" id="{B3ECF550-48B2-2843-A029-DE80F2570CE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1153406" y="1614021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2" name="Marcador de texto 3">
            <a:extLst>
              <a:ext uri="{FF2B5EF4-FFF2-40B4-BE49-F238E27FC236}">
                <a16:creationId xmlns:a16="http://schemas.microsoft.com/office/drawing/2014/main" id="{29CFFEB6-D481-4C48-BFC9-24B890AD222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189298" y="2595583"/>
            <a:ext cx="2974806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3" name="Marcador de texto 3">
            <a:extLst>
              <a:ext uri="{FF2B5EF4-FFF2-40B4-BE49-F238E27FC236}">
                <a16:creationId xmlns:a16="http://schemas.microsoft.com/office/drawing/2014/main" id="{DCF22A84-AB91-C041-B8E7-7AD902FD02E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757532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4" name="Marcador de texto 15">
            <a:extLst>
              <a:ext uri="{FF2B5EF4-FFF2-40B4-BE49-F238E27FC236}">
                <a16:creationId xmlns:a16="http://schemas.microsoft.com/office/drawing/2014/main" id="{8F9EFB6F-1C56-FF4E-983B-DD5BF775159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1153406" y="2336924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5" name="Marcador de texto 3">
            <a:extLst>
              <a:ext uri="{FF2B5EF4-FFF2-40B4-BE49-F238E27FC236}">
                <a16:creationId xmlns:a16="http://schemas.microsoft.com/office/drawing/2014/main" id="{7A380FF4-DE32-0B49-BA56-808050E0D48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189297" y="3313699"/>
            <a:ext cx="2968439" cy="3299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6" name="Marcador de texto 3">
            <a:extLst>
              <a:ext uri="{FF2B5EF4-FFF2-40B4-BE49-F238E27FC236}">
                <a16:creationId xmlns:a16="http://schemas.microsoft.com/office/drawing/2014/main" id="{F90E99F0-5358-DD48-8D52-BBC6648DD9D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757532" y="3109475"/>
            <a:ext cx="3599141" cy="30920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7" name="Marcador de texto 15">
            <a:extLst>
              <a:ext uri="{FF2B5EF4-FFF2-40B4-BE49-F238E27FC236}">
                <a16:creationId xmlns:a16="http://schemas.microsoft.com/office/drawing/2014/main" id="{8865AF38-3DF9-C748-9434-4121CA979ED8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153406" y="305504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8" name="Marcador de texto 3">
            <a:extLst>
              <a:ext uri="{FF2B5EF4-FFF2-40B4-BE49-F238E27FC236}">
                <a16:creationId xmlns:a16="http://schemas.microsoft.com/office/drawing/2014/main" id="{12D15972-AEAA-2F46-9AE7-22657A557DC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9298" y="4041389"/>
            <a:ext cx="2968438" cy="3213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9" name="Marcador de texto 3">
            <a:extLst>
              <a:ext uri="{FF2B5EF4-FFF2-40B4-BE49-F238E27FC236}">
                <a16:creationId xmlns:a16="http://schemas.microsoft.com/office/drawing/2014/main" id="{A4760ED4-46A2-A445-B4CE-F9805FA92771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757532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0" name="Marcador de texto 15">
            <a:extLst>
              <a:ext uri="{FF2B5EF4-FFF2-40B4-BE49-F238E27FC236}">
                <a16:creationId xmlns:a16="http://schemas.microsoft.com/office/drawing/2014/main" id="{FEB0E95D-338A-3346-BB70-C8F6FA0DD872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1153406" y="378273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1" name="Marcador de texto 3">
            <a:extLst>
              <a:ext uri="{FF2B5EF4-FFF2-40B4-BE49-F238E27FC236}">
                <a16:creationId xmlns:a16="http://schemas.microsoft.com/office/drawing/2014/main" id="{A3F81034-DEB8-AF47-B75A-EC44FCFFBB4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189298" y="4754718"/>
            <a:ext cx="2974806" cy="32184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2" name="Marcador de texto 3">
            <a:extLst>
              <a:ext uri="{FF2B5EF4-FFF2-40B4-BE49-F238E27FC236}">
                <a16:creationId xmlns:a16="http://schemas.microsoft.com/office/drawing/2014/main" id="{2A538B8E-41CD-4341-AED6-2FFA34B3F03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757532" y="4550493"/>
            <a:ext cx="3599141" cy="321337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3" name="Marcador de texto 15">
            <a:extLst>
              <a:ext uri="{FF2B5EF4-FFF2-40B4-BE49-F238E27FC236}">
                <a16:creationId xmlns:a16="http://schemas.microsoft.com/office/drawing/2014/main" id="{173C5E62-67BC-9C45-8601-618E1D179FBA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1153406" y="4496058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4" name="Marcador de texto 83">
            <a:extLst>
              <a:ext uri="{FF2B5EF4-FFF2-40B4-BE49-F238E27FC236}">
                <a16:creationId xmlns:a16="http://schemas.microsoft.com/office/drawing/2014/main" id="{967DFE4E-11D5-9B48-9787-7C376FDD5735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181146" y="2275888"/>
            <a:ext cx="2971542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5" name="Marcador de texto 83">
            <a:extLst>
              <a:ext uri="{FF2B5EF4-FFF2-40B4-BE49-F238E27FC236}">
                <a16:creationId xmlns:a16="http://schemas.microsoft.com/office/drawing/2014/main" id="{A66AEF34-CCE3-244B-9A73-A752C1D152B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181146" y="2990540"/>
            <a:ext cx="2968438" cy="323159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6" name="Marcador de texto 83">
            <a:extLst>
              <a:ext uri="{FF2B5EF4-FFF2-40B4-BE49-F238E27FC236}">
                <a16:creationId xmlns:a16="http://schemas.microsoft.com/office/drawing/2014/main" id="{2EC5676D-D773-CF40-86EC-47E332356C7C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181146" y="3714070"/>
            <a:ext cx="2982958" cy="321337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7" name="Marcador de texto 83">
            <a:extLst>
              <a:ext uri="{FF2B5EF4-FFF2-40B4-BE49-F238E27FC236}">
                <a16:creationId xmlns:a16="http://schemas.microsoft.com/office/drawing/2014/main" id="{AFC92137-6235-2146-8DDC-3CC348067A27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181145" y="4433160"/>
            <a:ext cx="2974805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8" name="Marcador de texto 83">
            <a:extLst>
              <a:ext uri="{FF2B5EF4-FFF2-40B4-BE49-F238E27FC236}">
                <a16:creationId xmlns:a16="http://schemas.microsoft.com/office/drawing/2014/main" id="{8F8F59DA-8014-C044-83F5-3C1BA460C2B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181146" y="1552358"/>
            <a:ext cx="2982958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1501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1658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8F847B-B1D5-6E4F-BAF3-178C29398D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3169" y="1872681"/>
            <a:ext cx="2966654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E77A328-002E-C148-B1FB-AB2185096C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91403" y="1668457"/>
            <a:ext cx="3599141" cy="307340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6FF4BFE9-A3A9-7749-B879-E60B1A2B8D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87277" y="1552047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A5E3CCB4-43EF-DB40-B50F-80B1F61C6F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3169" y="2595583"/>
            <a:ext cx="2973850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5C2665B6-DB56-C84D-93D8-D2148DCE3E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1403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5" name="Marcador de texto 15">
            <a:extLst>
              <a:ext uri="{FF2B5EF4-FFF2-40B4-BE49-F238E27FC236}">
                <a16:creationId xmlns:a16="http://schemas.microsoft.com/office/drawing/2014/main" id="{DD88DE94-DE9B-9548-BFC2-D597A4F56D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87277" y="2274950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2238F629-2A35-E441-ACA7-961CE41BCB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68" y="3313699"/>
            <a:ext cx="2968439" cy="320161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8" name="Marcador de texto 3">
            <a:extLst>
              <a:ext uri="{FF2B5EF4-FFF2-40B4-BE49-F238E27FC236}">
                <a16:creationId xmlns:a16="http://schemas.microsoft.com/office/drawing/2014/main" id="{4799B269-59E4-0B4F-81BF-633D66B8F2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91403" y="3109475"/>
            <a:ext cx="3599141" cy="310229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9" name="Marcador de texto 15">
            <a:extLst>
              <a:ext uri="{FF2B5EF4-FFF2-40B4-BE49-F238E27FC236}">
                <a16:creationId xmlns:a16="http://schemas.microsoft.com/office/drawing/2014/main" id="{BD215A62-CE58-5A40-8F34-663CF9B6DF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277" y="299306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B497BDA8-8421-3B42-81A4-19F74C7927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69" y="4041389"/>
            <a:ext cx="2968438" cy="35320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2" name="Marcador de texto 3">
            <a:extLst>
              <a:ext uri="{FF2B5EF4-FFF2-40B4-BE49-F238E27FC236}">
                <a16:creationId xmlns:a16="http://schemas.microsoft.com/office/drawing/2014/main" id="{1546160F-867A-244D-8E88-CD46998AE6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91403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EF575985-D360-5E41-8BDC-2D3954DA68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87277" y="372075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619D7DE5-779D-9A4B-9FD8-5B4C17758E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3169" y="4754718"/>
            <a:ext cx="2974806" cy="358968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354F9FAF-4483-154B-863B-3F4E682EA9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91403" y="4550494"/>
            <a:ext cx="3599141" cy="302552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7" name="Marcador de texto 15">
            <a:extLst>
              <a:ext uri="{FF2B5EF4-FFF2-40B4-BE49-F238E27FC236}">
                <a16:creationId xmlns:a16="http://schemas.microsoft.com/office/drawing/2014/main" id="{3C9D978E-0D85-CF4B-ACA3-2FE2F3B2D1E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87277" y="4434084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8669" y="372639"/>
            <a:ext cx="2978350" cy="341567"/>
          </a:xfrm>
        </p:spPr>
        <p:txBody>
          <a:bodyPr>
            <a:normAutofit/>
          </a:bodyPr>
          <a:lstStyle>
            <a:lvl1pPr>
              <a:defRPr sz="13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4" name="Marcador de texto 83">
            <a:extLst>
              <a:ext uri="{FF2B5EF4-FFF2-40B4-BE49-F238E27FC236}">
                <a16:creationId xmlns:a16="http://schemas.microsoft.com/office/drawing/2014/main" id="{FFB93D1C-610E-6E41-AAF3-2570F640128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15017" y="2275888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5" name="Marcador de texto 83">
            <a:extLst>
              <a:ext uri="{FF2B5EF4-FFF2-40B4-BE49-F238E27FC236}">
                <a16:creationId xmlns:a16="http://schemas.microsoft.com/office/drawing/2014/main" id="{74986D2B-5EDB-7A46-BCB2-9666E8491E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15017" y="2990540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6" name="Marcador de texto 83">
            <a:extLst>
              <a:ext uri="{FF2B5EF4-FFF2-40B4-BE49-F238E27FC236}">
                <a16:creationId xmlns:a16="http://schemas.microsoft.com/office/drawing/2014/main" id="{547051A1-13A5-9141-B86E-40BE492F2C0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15017" y="3714070"/>
            <a:ext cx="2982002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7" name="Marcador de texto 83">
            <a:extLst>
              <a:ext uri="{FF2B5EF4-FFF2-40B4-BE49-F238E27FC236}">
                <a16:creationId xmlns:a16="http://schemas.microsoft.com/office/drawing/2014/main" id="{BBFDF298-028C-DD47-95FB-C8F8D40599D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15017" y="4433160"/>
            <a:ext cx="2991110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15017" y="1552358"/>
            <a:ext cx="2974806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9" name="Marcador de texto 3">
            <a:extLst>
              <a:ext uri="{FF2B5EF4-FFF2-40B4-BE49-F238E27FC236}">
                <a16:creationId xmlns:a16="http://schemas.microsoft.com/office/drawing/2014/main" id="{24F72723-FC1D-4A40-A3CE-0C68981C8F1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89298" y="1872681"/>
            <a:ext cx="2974806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0" name="Marcador de texto 3">
            <a:extLst>
              <a:ext uri="{FF2B5EF4-FFF2-40B4-BE49-F238E27FC236}">
                <a16:creationId xmlns:a16="http://schemas.microsoft.com/office/drawing/2014/main" id="{D3C329BC-37ED-3642-B6E7-18E8C2DA4A8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757532" y="1668457"/>
            <a:ext cx="3599141" cy="297766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1" name="Marcador de texto 15">
            <a:extLst>
              <a:ext uri="{FF2B5EF4-FFF2-40B4-BE49-F238E27FC236}">
                <a16:creationId xmlns:a16="http://schemas.microsoft.com/office/drawing/2014/main" id="{B3ECF550-48B2-2843-A029-DE80F2570CE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1153406" y="1552047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2" name="Marcador de texto 3">
            <a:extLst>
              <a:ext uri="{FF2B5EF4-FFF2-40B4-BE49-F238E27FC236}">
                <a16:creationId xmlns:a16="http://schemas.microsoft.com/office/drawing/2014/main" id="{29CFFEB6-D481-4C48-BFC9-24B890AD222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189298" y="2595583"/>
            <a:ext cx="2974806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3" name="Marcador de texto 3">
            <a:extLst>
              <a:ext uri="{FF2B5EF4-FFF2-40B4-BE49-F238E27FC236}">
                <a16:creationId xmlns:a16="http://schemas.microsoft.com/office/drawing/2014/main" id="{DCF22A84-AB91-C041-B8E7-7AD902FD02E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757532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4" name="Marcador de texto 15">
            <a:extLst>
              <a:ext uri="{FF2B5EF4-FFF2-40B4-BE49-F238E27FC236}">
                <a16:creationId xmlns:a16="http://schemas.microsoft.com/office/drawing/2014/main" id="{8F9EFB6F-1C56-FF4E-983B-DD5BF775159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1153406" y="2274950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5" name="Marcador de texto 3">
            <a:extLst>
              <a:ext uri="{FF2B5EF4-FFF2-40B4-BE49-F238E27FC236}">
                <a16:creationId xmlns:a16="http://schemas.microsoft.com/office/drawing/2014/main" id="{7A380FF4-DE32-0B49-BA56-808050E0D48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189297" y="3313699"/>
            <a:ext cx="2968439" cy="3299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6" name="Marcador de texto 3">
            <a:extLst>
              <a:ext uri="{FF2B5EF4-FFF2-40B4-BE49-F238E27FC236}">
                <a16:creationId xmlns:a16="http://schemas.microsoft.com/office/drawing/2014/main" id="{F90E99F0-5358-DD48-8D52-BBC6648DD9D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757532" y="3109475"/>
            <a:ext cx="3599141" cy="30920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7" name="Marcador de texto 15">
            <a:extLst>
              <a:ext uri="{FF2B5EF4-FFF2-40B4-BE49-F238E27FC236}">
                <a16:creationId xmlns:a16="http://schemas.microsoft.com/office/drawing/2014/main" id="{8865AF38-3DF9-C748-9434-4121CA979ED8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153406" y="299306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8" name="Marcador de texto 3">
            <a:extLst>
              <a:ext uri="{FF2B5EF4-FFF2-40B4-BE49-F238E27FC236}">
                <a16:creationId xmlns:a16="http://schemas.microsoft.com/office/drawing/2014/main" id="{12D15972-AEAA-2F46-9AE7-22657A557DC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9298" y="4041389"/>
            <a:ext cx="2968438" cy="3213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9" name="Marcador de texto 3">
            <a:extLst>
              <a:ext uri="{FF2B5EF4-FFF2-40B4-BE49-F238E27FC236}">
                <a16:creationId xmlns:a16="http://schemas.microsoft.com/office/drawing/2014/main" id="{A4760ED4-46A2-A445-B4CE-F9805FA92771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757532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0" name="Marcador de texto 15">
            <a:extLst>
              <a:ext uri="{FF2B5EF4-FFF2-40B4-BE49-F238E27FC236}">
                <a16:creationId xmlns:a16="http://schemas.microsoft.com/office/drawing/2014/main" id="{FEB0E95D-338A-3346-BB70-C8F6FA0DD872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1153406" y="372075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1" name="Marcador de texto 3">
            <a:extLst>
              <a:ext uri="{FF2B5EF4-FFF2-40B4-BE49-F238E27FC236}">
                <a16:creationId xmlns:a16="http://schemas.microsoft.com/office/drawing/2014/main" id="{A3F81034-DEB8-AF47-B75A-EC44FCFFBB4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189298" y="4754718"/>
            <a:ext cx="2974806" cy="32184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2" name="Marcador de texto 3">
            <a:extLst>
              <a:ext uri="{FF2B5EF4-FFF2-40B4-BE49-F238E27FC236}">
                <a16:creationId xmlns:a16="http://schemas.microsoft.com/office/drawing/2014/main" id="{2A538B8E-41CD-4341-AED6-2FFA34B3F03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757532" y="4550493"/>
            <a:ext cx="3599141" cy="321337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3" name="Marcador de texto 15">
            <a:extLst>
              <a:ext uri="{FF2B5EF4-FFF2-40B4-BE49-F238E27FC236}">
                <a16:creationId xmlns:a16="http://schemas.microsoft.com/office/drawing/2014/main" id="{173C5E62-67BC-9C45-8601-618E1D179FBA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1153406" y="4434084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4" name="Marcador de texto 83">
            <a:extLst>
              <a:ext uri="{FF2B5EF4-FFF2-40B4-BE49-F238E27FC236}">
                <a16:creationId xmlns:a16="http://schemas.microsoft.com/office/drawing/2014/main" id="{967DFE4E-11D5-9B48-9787-7C376FDD5735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181146" y="2275888"/>
            <a:ext cx="2971542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5" name="Marcador de texto 83">
            <a:extLst>
              <a:ext uri="{FF2B5EF4-FFF2-40B4-BE49-F238E27FC236}">
                <a16:creationId xmlns:a16="http://schemas.microsoft.com/office/drawing/2014/main" id="{A66AEF34-CCE3-244B-9A73-A752C1D152B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181146" y="2990540"/>
            <a:ext cx="2968438" cy="323159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6" name="Marcador de texto 83">
            <a:extLst>
              <a:ext uri="{FF2B5EF4-FFF2-40B4-BE49-F238E27FC236}">
                <a16:creationId xmlns:a16="http://schemas.microsoft.com/office/drawing/2014/main" id="{2EC5676D-D773-CF40-86EC-47E332356C7C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181146" y="3714070"/>
            <a:ext cx="2982958" cy="321337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7" name="Marcador de texto 83">
            <a:extLst>
              <a:ext uri="{FF2B5EF4-FFF2-40B4-BE49-F238E27FC236}">
                <a16:creationId xmlns:a16="http://schemas.microsoft.com/office/drawing/2014/main" id="{AFC92137-6235-2146-8DDC-3CC348067A27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181145" y="4433160"/>
            <a:ext cx="2974805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8" name="Marcador de texto 83">
            <a:extLst>
              <a:ext uri="{FF2B5EF4-FFF2-40B4-BE49-F238E27FC236}">
                <a16:creationId xmlns:a16="http://schemas.microsoft.com/office/drawing/2014/main" id="{8F8F59DA-8014-C044-83F5-3C1BA460C2B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181146" y="1552358"/>
            <a:ext cx="2982958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1501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74139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8669" y="372639"/>
            <a:ext cx="2978350" cy="341567"/>
          </a:xfrm>
        </p:spPr>
        <p:txBody>
          <a:bodyPr>
            <a:normAutofit/>
          </a:bodyPr>
          <a:lstStyle>
            <a:lvl1pPr>
              <a:defRPr sz="13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70568" y="1425883"/>
            <a:ext cx="788077" cy="4784281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1.</a:t>
            </a:r>
            <a:br>
              <a:rPr lang="es-ES"/>
            </a:br>
            <a:r>
              <a:rPr lang="es-ES"/>
              <a:t>2.</a:t>
            </a:r>
            <a:br>
              <a:rPr lang="es-ES"/>
            </a:br>
            <a:r>
              <a:rPr lang="es-ES"/>
              <a:t>3.</a:t>
            </a:r>
            <a:br>
              <a:rPr lang="es-ES"/>
            </a:br>
            <a:r>
              <a:rPr lang="es-ES"/>
              <a:t>4.</a:t>
            </a:r>
            <a:br>
              <a:rPr lang="es-ES"/>
            </a:br>
            <a:r>
              <a:rPr lang="es-ES"/>
              <a:t>5.</a:t>
            </a:r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1501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  <p:sp>
        <p:nvSpPr>
          <p:cNvPr id="44" name="Marcador de texto 83">
            <a:extLst>
              <a:ext uri="{FF2B5EF4-FFF2-40B4-BE49-F238E27FC236}">
                <a16:creationId xmlns:a16="http://schemas.microsoft.com/office/drawing/2014/main" id="{CBF29B9B-8E00-ED48-AEBE-65C3714F5EA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100818" y="1425883"/>
            <a:ext cx="5896651" cy="4784281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50080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09259" y="372639"/>
            <a:ext cx="2978350" cy="341567"/>
          </a:xfrm>
        </p:spPr>
        <p:txBody>
          <a:bodyPr>
            <a:normAutofit/>
          </a:bodyPr>
          <a:lstStyle>
            <a:lvl1pPr>
              <a:defRPr sz="1300" b="1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9798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0560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C3542EB-847A-134C-87D5-341B3F888D0F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41390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ED21A4EA-B7DC-2249-9BBA-4D41A99B3CEF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41390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18" name="Marcador de texto 83">
            <a:extLst>
              <a:ext uri="{FF2B5EF4-FFF2-40B4-BE49-F238E27FC236}">
                <a16:creationId xmlns:a16="http://schemas.microsoft.com/office/drawing/2014/main" id="{846ACD11-B8D6-D347-834E-2FFC4F767897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328596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85611C3A-E7BA-8741-B713-7ECF35C208CF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330188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3847668A-0F13-FD40-99C9-7D211293DC7B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330188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1" name="Marcador de texto 83">
            <a:extLst>
              <a:ext uri="{FF2B5EF4-FFF2-40B4-BE49-F238E27FC236}">
                <a16:creationId xmlns:a16="http://schemas.microsoft.com/office/drawing/2014/main" id="{2A5ED1A7-3C9E-0A47-A8B4-C2B3AC78C142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615870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22" name="Marcador de texto 2">
            <a:extLst>
              <a:ext uri="{FF2B5EF4-FFF2-40B4-BE49-F238E27FC236}">
                <a16:creationId xmlns:a16="http://schemas.microsoft.com/office/drawing/2014/main" id="{665B95A9-6987-F748-AD20-7165E5E8CEE2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617462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7991601E-FE13-004A-B235-1C7E12150DAE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617462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4" name="Marcador de texto 83">
            <a:extLst>
              <a:ext uri="{FF2B5EF4-FFF2-40B4-BE49-F238E27FC236}">
                <a16:creationId xmlns:a16="http://schemas.microsoft.com/office/drawing/2014/main" id="{B55C8E76-6CFF-6040-8FA8-33F63C85CEBF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903906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25" name="Marcador de texto 2">
            <a:extLst>
              <a:ext uri="{FF2B5EF4-FFF2-40B4-BE49-F238E27FC236}">
                <a16:creationId xmlns:a16="http://schemas.microsoft.com/office/drawing/2014/main" id="{69111C5F-2E5B-A941-97B9-DF3CB7452A8A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905498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E44F70FF-0454-5A49-B7FE-A299E03161D3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905498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7" name="Marcador de texto 83">
            <a:extLst>
              <a:ext uri="{FF2B5EF4-FFF2-40B4-BE49-F238E27FC236}">
                <a16:creationId xmlns:a16="http://schemas.microsoft.com/office/drawing/2014/main" id="{C6EFC7DE-FDA3-344F-BA47-77E74A7AB00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39798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28" name="Marcador de texto 2">
            <a:extLst>
              <a:ext uri="{FF2B5EF4-FFF2-40B4-BE49-F238E27FC236}">
                <a16:creationId xmlns:a16="http://schemas.microsoft.com/office/drawing/2014/main" id="{DEDD6D48-A77A-1B42-A0A7-7C1FA8FB2361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41390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9" name="Marcador de texto 2">
            <a:extLst>
              <a:ext uri="{FF2B5EF4-FFF2-40B4-BE49-F238E27FC236}">
                <a16:creationId xmlns:a16="http://schemas.microsoft.com/office/drawing/2014/main" id="{339E1E00-EF43-9842-A5D4-7D893A6A21DA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41390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0" name="Marcador de texto 83">
            <a:extLst>
              <a:ext uri="{FF2B5EF4-FFF2-40B4-BE49-F238E27FC236}">
                <a16:creationId xmlns:a16="http://schemas.microsoft.com/office/drawing/2014/main" id="{3609BFF5-C0EC-C74B-BAC5-C6247F87A159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328596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31" name="Marcador de texto 2">
            <a:extLst>
              <a:ext uri="{FF2B5EF4-FFF2-40B4-BE49-F238E27FC236}">
                <a16:creationId xmlns:a16="http://schemas.microsoft.com/office/drawing/2014/main" id="{A2D9B95A-6F51-704A-8164-AE4376A52455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330188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2" name="Marcador de texto 2">
            <a:extLst>
              <a:ext uri="{FF2B5EF4-FFF2-40B4-BE49-F238E27FC236}">
                <a16:creationId xmlns:a16="http://schemas.microsoft.com/office/drawing/2014/main" id="{347D8AC6-F6F7-AB40-BDAE-DFA1A20F303C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330188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3" name="Marcador de texto 83">
            <a:extLst>
              <a:ext uri="{FF2B5EF4-FFF2-40B4-BE49-F238E27FC236}">
                <a16:creationId xmlns:a16="http://schemas.microsoft.com/office/drawing/2014/main" id="{2175621C-7D22-9246-842E-EBEBA072199D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615870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34" name="Marcador de texto 2">
            <a:extLst>
              <a:ext uri="{FF2B5EF4-FFF2-40B4-BE49-F238E27FC236}">
                <a16:creationId xmlns:a16="http://schemas.microsoft.com/office/drawing/2014/main" id="{857887B0-767A-9D43-9C2D-CFE8C77727A7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617462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5" name="Marcador de texto 2">
            <a:extLst>
              <a:ext uri="{FF2B5EF4-FFF2-40B4-BE49-F238E27FC236}">
                <a16:creationId xmlns:a16="http://schemas.microsoft.com/office/drawing/2014/main" id="{79494816-53D2-E340-A80C-F39EE826D985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617462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6" name="Marcador de texto 83">
            <a:extLst>
              <a:ext uri="{FF2B5EF4-FFF2-40B4-BE49-F238E27FC236}">
                <a16:creationId xmlns:a16="http://schemas.microsoft.com/office/drawing/2014/main" id="{E903AC53-87A3-6E4D-820F-7A4F85097C47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903906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37" name="Marcador de texto 2">
            <a:extLst>
              <a:ext uri="{FF2B5EF4-FFF2-40B4-BE49-F238E27FC236}">
                <a16:creationId xmlns:a16="http://schemas.microsoft.com/office/drawing/2014/main" id="{46EEBF2D-185D-3F40-90DD-563D0093C87E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905498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8" name="Marcador de texto 2">
            <a:extLst>
              <a:ext uri="{FF2B5EF4-FFF2-40B4-BE49-F238E27FC236}">
                <a16:creationId xmlns:a16="http://schemas.microsoft.com/office/drawing/2014/main" id="{F0CFAD44-F620-CD41-8005-F4C6AADCED77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905498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90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7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8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1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4" Type="http://schemas.openxmlformats.org/officeDocument/2006/relationships/theme" Target="../theme/theme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3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050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092036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700" r:id="rId4"/>
    <p:sldLayoutId id="2147483711" r:id="rId5"/>
    <p:sldLayoutId id="2147483712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325">
          <p15:clr>
            <a:srgbClr val="F26B43"/>
          </p15:clr>
        </p15:guide>
        <p15:guide id="59" pos="7355">
          <p15:clr>
            <a:srgbClr val="F26B43"/>
          </p15:clr>
        </p15:guide>
        <p15:guide id="60" orient="horz" pos="4110">
          <p15:clr>
            <a:srgbClr val="F26B43"/>
          </p15:clr>
        </p15:guide>
        <p15:guide id="61" orient="horz" pos="21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21" y="1541723"/>
            <a:ext cx="10515600" cy="5176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058" y="3389715"/>
            <a:ext cx="10515600" cy="906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BA15BD63-25DB-3B42-A790-8477BD25011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560175F2-62CF-E54F-A682-F6FBAA3D9FE1}"/>
              </a:ext>
            </a:extLst>
          </p:cNvPr>
          <p:cNvSpPr txBox="1">
            <a:spLocks/>
          </p:cNvSpPr>
          <p:nvPr userDrawn="1"/>
        </p:nvSpPr>
        <p:spPr>
          <a:xfrm>
            <a:off x="9704471" y="296112"/>
            <a:ext cx="2125662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50" b="1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300" kern="1200" cap="all" baseline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86373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 baseline="0">
          <a:solidFill>
            <a:schemeClr val="tx1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300" kern="1200" cap="all" baseline="0">
          <a:solidFill>
            <a:schemeClr val="tx1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 cap="all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613" userDrawn="1">
          <p15:clr>
            <a:srgbClr val="F26B43"/>
          </p15:clr>
        </p15:guide>
        <p15:guide id="9" pos="3386" userDrawn="1">
          <p15:clr>
            <a:srgbClr val="F26B43"/>
          </p15:clr>
        </p15:guide>
        <p15:guide id="10" pos="3160" userDrawn="1">
          <p15:clr>
            <a:srgbClr val="F26B43"/>
          </p15:clr>
        </p15:guide>
        <p15:guide id="11" pos="2933" userDrawn="1">
          <p15:clr>
            <a:srgbClr val="F26B43"/>
          </p15:clr>
        </p15:guide>
        <p15:guide id="12" pos="2706" userDrawn="1">
          <p15:clr>
            <a:srgbClr val="F26B43"/>
          </p15:clr>
        </p15:guide>
        <p15:guide id="13" pos="2479" userDrawn="1">
          <p15:clr>
            <a:srgbClr val="F26B43"/>
          </p15:clr>
        </p15:guide>
        <p15:guide id="14" pos="2252" userDrawn="1">
          <p15:clr>
            <a:srgbClr val="F26B43"/>
          </p15:clr>
        </p15:guide>
        <p15:guide id="15" pos="2026" userDrawn="1">
          <p15:clr>
            <a:srgbClr val="F26B43"/>
          </p15:clr>
        </p15:guide>
        <p15:guide id="16" pos="1572" userDrawn="1">
          <p15:clr>
            <a:srgbClr val="F26B43"/>
          </p15:clr>
        </p15:guide>
        <p15:guide id="17" pos="1345" userDrawn="1">
          <p15:clr>
            <a:srgbClr val="F26B43"/>
          </p15:clr>
        </p15:guide>
        <p15:guide id="18" pos="1799" userDrawn="1">
          <p15:clr>
            <a:srgbClr val="F26B43"/>
          </p15:clr>
        </p15:guide>
        <p15:guide id="19" pos="1118" userDrawn="1">
          <p15:clr>
            <a:srgbClr val="F26B43"/>
          </p15:clr>
        </p15:guide>
        <p15:guide id="20" pos="892" userDrawn="1">
          <p15:clr>
            <a:srgbClr val="F26B43"/>
          </p15:clr>
        </p15:guide>
        <p15:guide id="21" pos="665" userDrawn="1">
          <p15:clr>
            <a:srgbClr val="F26B43"/>
          </p15:clr>
        </p15:guide>
        <p15:guide id="22" pos="438" userDrawn="1">
          <p15:clr>
            <a:srgbClr val="F26B43"/>
          </p15:clr>
        </p15:guide>
        <p15:guide id="23" pos="211" userDrawn="1">
          <p15:clr>
            <a:srgbClr val="F26B43"/>
          </p15:clr>
        </p15:guide>
        <p15:guide id="24" pos="4067" userDrawn="1">
          <p15:clr>
            <a:srgbClr val="F26B43"/>
          </p15:clr>
        </p15:guide>
        <p15:guide id="25" pos="4294" userDrawn="1">
          <p15:clr>
            <a:srgbClr val="F26B43"/>
          </p15:clr>
        </p15:guide>
        <p15:guide id="26" pos="4520" userDrawn="1">
          <p15:clr>
            <a:srgbClr val="F26B43"/>
          </p15:clr>
        </p15:guide>
        <p15:guide id="27" pos="4747" userDrawn="1">
          <p15:clr>
            <a:srgbClr val="F26B43"/>
          </p15:clr>
        </p15:guide>
        <p15:guide id="28" pos="4974" userDrawn="1">
          <p15:clr>
            <a:srgbClr val="F26B43"/>
          </p15:clr>
        </p15:guide>
        <p15:guide id="29" pos="5201" userDrawn="1">
          <p15:clr>
            <a:srgbClr val="F26B43"/>
          </p15:clr>
        </p15:guide>
        <p15:guide id="30" pos="5428" userDrawn="1">
          <p15:clr>
            <a:srgbClr val="F26B43"/>
          </p15:clr>
        </p15:guide>
        <p15:guide id="31" pos="5654" userDrawn="1">
          <p15:clr>
            <a:srgbClr val="F26B43"/>
          </p15:clr>
        </p15:guide>
        <p15:guide id="32" pos="5881" userDrawn="1">
          <p15:clr>
            <a:srgbClr val="F26B43"/>
          </p15:clr>
        </p15:guide>
        <p15:guide id="33" pos="6108" userDrawn="1">
          <p15:clr>
            <a:srgbClr val="F26B43"/>
          </p15:clr>
        </p15:guide>
        <p15:guide id="34" pos="6335" userDrawn="1">
          <p15:clr>
            <a:srgbClr val="F26B43"/>
          </p15:clr>
        </p15:guide>
        <p15:guide id="35" pos="6562" userDrawn="1">
          <p15:clr>
            <a:srgbClr val="F26B43"/>
          </p15:clr>
        </p15:guide>
        <p15:guide id="36" pos="6788" userDrawn="1">
          <p15:clr>
            <a:srgbClr val="F26B43"/>
          </p15:clr>
        </p15:guide>
        <p15:guide id="37" pos="7015" userDrawn="1">
          <p15:clr>
            <a:srgbClr val="F26B43"/>
          </p15:clr>
        </p15:guide>
        <p15:guide id="38" pos="7242" userDrawn="1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 userDrawn="1">
          <p15:clr>
            <a:srgbClr val="F26B43"/>
          </p15:clr>
        </p15:guide>
        <p15:guide id="41" orient="horz" pos="1706" userDrawn="1">
          <p15:clr>
            <a:srgbClr val="F26B43"/>
          </p15:clr>
        </p15:guide>
        <p15:guide id="42" orient="horz" pos="1480" userDrawn="1">
          <p15:clr>
            <a:srgbClr val="F26B43"/>
          </p15:clr>
        </p15:guide>
        <p15:guide id="43" orient="horz" pos="1253" userDrawn="1">
          <p15:clr>
            <a:srgbClr val="F26B43"/>
          </p15:clr>
        </p15:guide>
        <p15:guide id="44" orient="horz" pos="1026" userDrawn="1">
          <p15:clr>
            <a:srgbClr val="F26B43"/>
          </p15:clr>
        </p15:guide>
        <p15:guide id="45" orient="horz" pos="799" userDrawn="1">
          <p15:clr>
            <a:srgbClr val="F26B43"/>
          </p15:clr>
        </p15:guide>
        <p15:guide id="46" orient="horz" pos="572" userDrawn="1">
          <p15:clr>
            <a:srgbClr val="F26B43"/>
          </p15:clr>
        </p15:guide>
        <p15:guide id="47" orient="horz" pos="346" userDrawn="1">
          <p15:clr>
            <a:srgbClr val="F26B43"/>
          </p15:clr>
        </p15:guide>
        <p15:guide id="48" orient="horz" pos="119" userDrawn="1">
          <p15:clr>
            <a:srgbClr val="F26B43"/>
          </p15:clr>
        </p15:guide>
        <p15:guide id="49" orient="horz" pos="2387" userDrawn="1">
          <p15:clr>
            <a:srgbClr val="F26B43"/>
          </p15:clr>
        </p15:guide>
        <p15:guide id="50" orient="horz" pos="2614" userDrawn="1">
          <p15:clr>
            <a:srgbClr val="F26B43"/>
          </p15:clr>
        </p15:guide>
        <p15:guide id="51" orient="horz" pos="2840" userDrawn="1">
          <p15:clr>
            <a:srgbClr val="F26B43"/>
          </p15:clr>
        </p15:guide>
        <p15:guide id="52" orient="horz" pos="3067" userDrawn="1">
          <p15:clr>
            <a:srgbClr val="F26B43"/>
          </p15:clr>
        </p15:guide>
        <p15:guide id="53" orient="horz" pos="3294" userDrawn="1">
          <p15:clr>
            <a:srgbClr val="F26B43"/>
          </p15:clr>
        </p15:guide>
        <p15:guide id="54" orient="horz" pos="3521" userDrawn="1">
          <p15:clr>
            <a:srgbClr val="F26B43"/>
          </p15:clr>
        </p15:guide>
        <p15:guide id="55" orient="horz" pos="3748" userDrawn="1">
          <p15:clr>
            <a:srgbClr val="F26B43"/>
          </p15:clr>
        </p15:guide>
        <p15:guide id="56" orient="horz" pos="3974" userDrawn="1">
          <p15:clr>
            <a:srgbClr val="F26B43"/>
          </p15:clr>
        </p15:guide>
        <p15:guide id="57" orient="horz" pos="4201" userDrawn="1">
          <p15:clr>
            <a:srgbClr val="F26B43"/>
          </p15:clr>
        </p15:guide>
        <p15:guide id="58" pos="325" userDrawn="1">
          <p15:clr>
            <a:srgbClr val="F26B43"/>
          </p15:clr>
        </p15:guide>
        <p15:guide id="59" pos="7355" userDrawn="1">
          <p15:clr>
            <a:srgbClr val="F26B43"/>
          </p15:clr>
        </p15:guide>
        <p15:guide id="60" orient="horz" pos="4088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683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300" y="3389715"/>
            <a:ext cx="10515600" cy="21805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817336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3" r:id="rId3"/>
    <p:sldLayoutId id="2147483660" r:id="rId4"/>
    <p:sldLayoutId id="2147483661" r:id="rId5"/>
    <p:sldLayoutId id="2147483662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613" userDrawn="1">
          <p15:clr>
            <a:srgbClr val="F26B43"/>
          </p15:clr>
        </p15:guide>
        <p15:guide id="9" pos="3386" userDrawn="1">
          <p15:clr>
            <a:srgbClr val="F26B43"/>
          </p15:clr>
        </p15:guide>
        <p15:guide id="10" pos="3160" userDrawn="1">
          <p15:clr>
            <a:srgbClr val="F26B43"/>
          </p15:clr>
        </p15:guide>
        <p15:guide id="11" pos="2933" userDrawn="1">
          <p15:clr>
            <a:srgbClr val="F26B43"/>
          </p15:clr>
        </p15:guide>
        <p15:guide id="12" pos="2706" userDrawn="1">
          <p15:clr>
            <a:srgbClr val="F26B43"/>
          </p15:clr>
        </p15:guide>
        <p15:guide id="13" pos="2479" userDrawn="1">
          <p15:clr>
            <a:srgbClr val="F26B43"/>
          </p15:clr>
        </p15:guide>
        <p15:guide id="14" pos="2252" userDrawn="1">
          <p15:clr>
            <a:srgbClr val="F26B43"/>
          </p15:clr>
        </p15:guide>
        <p15:guide id="15" pos="2026" userDrawn="1">
          <p15:clr>
            <a:srgbClr val="F26B43"/>
          </p15:clr>
        </p15:guide>
        <p15:guide id="16" pos="1572" userDrawn="1">
          <p15:clr>
            <a:srgbClr val="F26B43"/>
          </p15:clr>
        </p15:guide>
        <p15:guide id="17" pos="1345" userDrawn="1">
          <p15:clr>
            <a:srgbClr val="F26B43"/>
          </p15:clr>
        </p15:guide>
        <p15:guide id="18" pos="1799" userDrawn="1">
          <p15:clr>
            <a:srgbClr val="F26B43"/>
          </p15:clr>
        </p15:guide>
        <p15:guide id="19" pos="1118" userDrawn="1">
          <p15:clr>
            <a:srgbClr val="F26B43"/>
          </p15:clr>
        </p15:guide>
        <p15:guide id="20" pos="892" userDrawn="1">
          <p15:clr>
            <a:srgbClr val="F26B43"/>
          </p15:clr>
        </p15:guide>
        <p15:guide id="21" pos="665" userDrawn="1">
          <p15:clr>
            <a:srgbClr val="F26B43"/>
          </p15:clr>
        </p15:guide>
        <p15:guide id="22" pos="438" userDrawn="1">
          <p15:clr>
            <a:srgbClr val="F26B43"/>
          </p15:clr>
        </p15:guide>
        <p15:guide id="23" pos="211" userDrawn="1">
          <p15:clr>
            <a:srgbClr val="F26B43"/>
          </p15:clr>
        </p15:guide>
        <p15:guide id="24" pos="4067" userDrawn="1">
          <p15:clr>
            <a:srgbClr val="F26B43"/>
          </p15:clr>
        </p15:guide>
        <p15:guide id="25" pos="4294" userDrawn="1">
          <p15:clr>
            <a:srgbClr val="F26B43"/>
          </p15:clr>
        </p15:guide>
        <p15:guide id="26" pos="4520" userDrawn="1">
          <p15:clr>
            <a:srgbClr val="F26B43"/>
          </p15:clr>
        </p15:guide>
        <p15:guide id="27" pos="4747" userDrawn="1">
          <p15:clr>
            <a:srgbClr val="F26B43"/>
          </p15:clr>
        </p15:guide>
        <p15:guide id="28" pos="4974" userDrawn="1">
          <p15:clr>
            <a:srgbClr val="F26B43"/>
          </p15:clr>
        </p15:guide>
        <p15:guide id="29" pos="5201" userDrawn="1">
          <p15:clr>
            <a:srgbClr val="F26B43"/>
          </p15:clr>
        </p15:guide>
        <p15:guide id="30" pos="5428" userDrawn="1">
          <p15:clr>
            <a:srgbClr val="F26B43"/>
          </p15:clr>
        </p15:guide>
        <p15:guide id="31" pos="5654" userDrawn="1">
          <p15:clr>
            <a:srgbClr val="F26B43"/>
          </p15:clr>
        </p15:guide>
        <p15:guide id="32" pos="5881" userDrawn="1">
          <p15:clr>
            <a:srgbClr val="F26B43"/>
          </p15:clr>
        </p15:guide>
        <p15:guide id="33" pos="6108" userDrawn="1">
          <p15:clr>
            <a:srgbClr val="F26B43"/>
          </p15:clr>
        </p15:guide>
        <p15:guide id="34" pos="6335" userDrawn="1">
          <p15:clr>
            <a:srgbClr val="F26B43"/>
          </p15:clr>
        </p15:guide>
        <p15:guide id="35" pos="6562" userDrawn="1">
          <p15:clr>
            <a:srgbClr val="F26B43"/>
          </p15:clr>
        </p15:guide>
        <p15:guide id="36" pos="6788" userDrawn="1">
          <p15:clr>
            <a:srgbClr val="F26B43"/>
          </p15:clr>
        </p15:guide>
        <p15:guide id="37" pos="7015" userDrawn="1">
          <p15:clr>
            <a:srgbClr val="F26B43"/>
          </p15:clr>
        </p15:guide>
        <p15:guide id="38" pos="7242" userDrawn="1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 userDrawn="1">
          <p15:clr>
            <a:srgbClr val="F26B43"/>
          </p15:clr>
        </p15:guide>
        <p15:guide id="41" orient="horz" pos="1706" userDrawn="1">
          <p15:clr>
            <a:srgbClr val="F26B43"/>
          </p15:clr>
        </p15:guide>
        <p15:guide id="42" orient="horz" pos="1480" userDrawn="1">
          <p15:clr>
            <a:srgbClr val="F26B43"/>
          </p15:clr>
        </p15:guide>
        <p15:guide id="43" orient="horz" pos="1253" userDrawn="1">
          <p15:clr>
            <a:srgbClr val="F26B43"/>
          </p15:clr>
        </p15:guide>
        <p15:guide id="44" orient="horz" pos="1026" userDrawn="1">
          <p15:clr>
            <a:srgbClr val="F26B43"/>
          </p15:clr>
        </p15:guide>
        <p15:guide id="45" orient="horz" pos="799" userDrawn="1">
          <p15:clr>
            <a:srgbClr val="F26B43"/>
          </p15:clr>
        </p15:guide>
        <p15:guide id="46" orient="horz" pos="572" userDrawn="1">
          <p15:clr>
            <a:srgbClr val="F26B43"/>
          </p15:clr>
        </p15:guide>
        <p15:guide id="47" orient="horz" pos="346" userDrawn="1">
          <p15:clr>
            <a:srgbClr val="F26B43"/>
          </p15:clr>
        </p15:guide>
        <p15:guide id="48" orient="horz" pos="119" userDrawn="1">
          <p15:clr>
            <a:srgbClr val="F26B43"/>
          </p15:clr>
        </p15:guide>
        <p15:guide id="49" orient="horz" pos="2387" userDrawn="1">
          <p15:clr>
            <a:srgbClr val="F26B43"/>
          </p15:clr>
        </p15:guide>
        <p15:guide id="50" orient="horz" pos="2614" userDrawn="1">
          <p15:clr>
            <a:srgbClr val="F26B43"/>
          </p15:clr>
        </p15:guide>
        <p15:guide id="51" orient="horz" pos="2840" userDrawn="1">
          <p15:clr>
            <a:srgbClr val="F26B43"/>
          </p15:clr>
        </p15:guide>
        <p15:guide id="52" orient="horz" pos="3067" userDrawn="1">
          <p15:clr>
            <a:srgbClr val="F26B43"/>
          </p15:clr>
        </p15:guide>
        <p15:guide id="53" orient="horz" pos="3294" userDrawn="1">
          <p15:clr>
            <a:srgbClr val="F26B43"/>
          </p15:clr>
        </p15:guide>
        <p15:guide id="54" orient="horz" pos="3521" userDrawn="1">
          <p15:clr>
            <a:srgbClr val="F26B43"/>
          </p15:clr>
        </p15:guide>
        <p15:guide id="55" orient="horz" pos="3748" userDrawn="1">
          <p15:clr>
            <a:srgbClr val="F26B43"/>
          </p15:clr>
        </p15:guide>
        <p15:guide id="56" orient="horz" pos="3974" userDrawn="1">
          <p15:clr>
            <a:srgbClr val="F26B43"/>
          </p15:clr>
        </p15:guide>
        <p15:guide id="57" orient="horz" pos="4201" userDrawn="1">
          <p15:clr>
            <a:srgbClr val="F26B43"/>
          </p15:clr>
        </p15:guide>
        <p15:guide id="58" pos="325" userDrawn="1">
          <p15:clr>
            <a:srgbClr val="F26B43"/>
          </p15:clr>
        </p15:guide>
        <p15:guide id="59" pos="7355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34" y="624928"/>
            <a:ext cx="2774901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659" y="3389715"/>
            <a:ext cx="10515600" cy="2180575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698C4985-D042-A04D-9E87-4E855F336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77341" y="63572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910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02" r:id="rId2"/>
    <p:sldLayoutId id="2147483683" r:id="rId3"/>
    <p:sldLayoutId id="2147483694" r:id="rId4"/>
    <p:sldLayoutId id="2147483695" r:id="rId5"/>
    <p:sldLayoutId id="2147483684" r:id="rId6"/>
    <p:sldLayoutId id="2147483704" r:id="rId7"/>
    <p:sldLayoutId id="2147483685" r:id="rId8"/>
    <p:sldLayoutId id="2147483686" r:id="rId9"/>
    <p:sldLayoutId id="2147483701" r:id="rId10"/>
    <p:sldLayoutId id="2147483688" r:id="rId11"/>
    <p:sldLayoutId id="2147483689" r:id="rId12"/>
    <p:sldLayoutId id="2147483690" r:id="rId13"/>
    <p:sldLayoutId id="2147483696" r:id="rId14"/>
    <p:sldLayoutId id="2147483703" r:id="rId15"/>
    <p:sldLayoutId id="2147483697" r:id="rId16"/>
    <p:sldLayoutId id="2147483692" r:id="rId17"/>
    <p:sldLayoutId id="2147483705" r:id="rId18"/>
    <p:sldLayoutId id="2147483693" r:id="rId19"/>
    <p:sldLayoutId id="2147483698" r:id="rId20"/>
    <p:sldLayoutId id="2147483699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613" userDrawn="1">
          <p15:clr>
            <a:srgbClr val="F26B43"/>
          </p15:clr>
        </p15:guide>
        <p15:guide id="9" pos="3386" userDrawn="1">
          <p15:clr>
            <a:srgbClr val="F26B43"/>
          </p15:clr>
        </p15:guide>
        <p15:guide id="10" pos="3160" userDrawn="1">
          <p15:clr>
            <a:srgbClr val="F26B43"/>
          </p15:clr>
        </p15:guide>
        <p15:guide id="11" pos="2933" userDrawn="1">
          <p15:clr>
            <a:srgbClr val="F26B43"/>
          </p15:clr>
        </p15:guide>
        <p15:guide id="12" pos="2706" userDrawn="1">
          <p15:clr>
            <a:srgbClr val="F26B43"/>
          </p15:clr>
        </p15:guide>
        <p15:guide id="13" pos="2479" userDrawn="1">
          <p15:clr>
            <a:srgbClr val="F26B43"/>
          </p15:clr>
        </p15:guide>
        <p15:guide id="14" pos="2252" userDrawn="1">
          <p15:clr>
            <a:srgbClr val="F26B43"/>
          </p15:clr>
        </p15:guide>
        <p15:guide id="15" pos="2026" userDrawn="1">
          <p15:clr>
            <a:srgbClr val="F26B43"/>
          </p15:clr>
        </p15:guide>
        <p15:guide id="16" pos="1572" userDrawn="1">
          <p15:clr>
            <a:srgbClr val="F26B43"/>
          </p15:clr>
        </p15:guide>
        <p15:guide id="17" pos="1345" userDrawn="1">
          <p15:clr>
            <a:srgbClr val="F26B43"/>
          </p15:clr>
        </p15:guide>
        <p15:guide id="18" pos="1799" userDrawn="1">
          <p15:clr>
            <a:srgbClr val="F26B43"/>
          </p15:clr>
        </p15:guide>
        <p15:guide id="19" pos="1118" userDrawn="1">
          <p15:clr>
            <a:srgbClr val="F26B43"/>
          </p15:clr>
        </p15:guide>
        <p15:guide id="20" pos="892" userDrawn="1">
          <p15:clr>
            <a:srgbClr val="F26B43"/>
          </p15:clr>
        </p15:guide>
        <p15:guide id="21" pos="665" userDrawn="1">
          <p15:clr>
            <a:srgbClr val="F26B43"/>
          </p15:clr>
        </p15:guide>
        <p15:guide id="22" pos="438" userDrawn="1">
          <p15:clr>
            <a:srgbClr val="F26B43"/>
          </p15:clr>
        </p15:guide>
        <p15:guide id="23" pos="211" userDrawn="1">
          <p15:clr>
            <a:srgbClr val="F26B43"/>
          </p15:clr>
        </p15:guide>
        <p15:guide id="24" pos="4067" userDrawn="1">
          <p15:clr>
            <a:srgbClr val="F26B43"/>
          </p15:clr>
        </p15:guide>
        <p15:guide id="25" pos="4294" userDrawn="1">
          <p15:clr>
            <a:srgbClr val="F26B43"/>
          </p15:clr>
        </p15:guide>
        <p15:guide id="26" pos="4520" userDrawn="1">
          <p15:clr>
            <a:srgbClr val="F26B43"/>
          </p15:clr>
        </p15:guide>
        <p15:guide id="27" pos="4747" userDrawn="1">
          <p15:clr>
            <a:srgbClr val="F26B43"/>
          </p15:clr>
        </p15:guide>
        <p15:guide id="28" pos="4974" userDrawn="1">
          <p15:clr>
            <a:srgbClr val="F26B43"/>
          </p15:clr>
        </p15:guide>
        <p15:guide id="29" pos="5201" userDrawn="1">
          <p15:clr>
            <a:srgbClr val="F26B43"/>
          </p15:clr>
        </p15:guide>
        <p15:guide id="30" pos="5428" userDrawn="1">
          <p15:clr>
            <a:srgbClr val="F26B43"/>
          </p15:clr>
        </p15:guide>
        <p15:guide id="31" pos="5654" userDrawn="1">
          <p15:clr>
            <a:srgbClr val="F26B43"/>
          </p15:clr>
        </p15:guide>
        <p15:guide id="32" pos="5881" userDrawn="1">
          <p15:clr>
            <a:srgbClr val="F26B43"/>
          </p15:clr>
        </p15:guide>
        <p15:guide id="33" pos="6108" userDrawn="1">
          <p15:clr>
            <a:srgbClr val="F26B43"/>
          </p15:clr>
        </p15:guide>
        <p15:guide id="34" pos="6335" userDrawn="1">
          <p15:clr>
            <a:srgbClr val="F26B43"/>
          </p15:clr>
        </p15:guide>
        <p15:guide id="35" pos="6562" userDrawn="1">
          <p15:clr>
            <a:srgbClr val="F26B43"/>
          </p15:clr>
        </p15:guide>
        <p15:guide id="36" pos="6788" userDrawn="1">
          <p15:clr>
            <a:srgbClr val="F26B43"/>
          </p15:clr>
        </p15:guide>
        <p15:guide id="37" pos="7015" userDrawn="1">
          <p15:clr>
            <a:srgbClr val="F26B43"/>
          </p15:clr>
        </p15:guide>
        <p15:guide id="38" pos="7242" userDrawn="1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 userDrawn="1">
          <p15:clr>
            <a:srgbClr val="F26B43"/>
          </p15:clr>
        </p15:guide>
        <p15:guide id="41" orient="horz" pos="1706" userDrawn="1">
          <p15:clr>
            <a:srgbClr val="F26B43"/>
          </p15:clr>
        </p15:guide>
        <p15:guide id="42" orient="horz" pos="1480" userDrawn="1">
          <p15:clr>
            <a:srgbClr val="F26B43"/>
          </p15:clr>
        </p15:guide>
        <p15:guide id="43" orient="horz" pos="1253" userDrawn="1">
          <p15:clr>
            <a:srgbClr val="F26B43"/>
          </p15:clr>
        </p15:guide>
        <p15:guide id="44" orient="horz" pos="1026" userDrawn="1">
          <p15:clr>
            <a:srgbClr val="F26B43"/>
          </p15:clr>
        </p15:guide>
        <p15:guide id="45" orient="horz" pos="799" userDrawn="1">
          <p15:clr>
            <a:srgbClr val="F26B43"/>
          </p15:clr>
        </p15:guide>
        <p15:guide id="46" orient="horz" pos="572" userDrawn="1">
          <p15:clr>
            <a:srgbClr val="F26B43"/>
          </p15:clr>
        </p15:guide>
        <p15:guide id="47" orient="horz" pos="346" userDrawn="1">
          <p15:clr>
            <a:srgbClr val="F26B43"/>
          </p15:clr>
        </p15:guide>
        <p15:guide id="48" orient="horz" pos="119" userDrawn="1">
          <p15:clr>
            <a:srgbClr val="F26B43"/>
          </p15:clr>
        </p15:guide>
        <p15:guide id="49" orient="horz" pos="2387" userDrawn="1">
          <p15:clr>
            <a:srgbClr val="F26B43"/>
          </p15:clr>
        </p15:guide>
        <p15:guide id="50" orient="horz" pos="2614" userDrawn="1">
          <p15:clr>
            <a:srgbClr val="F26B43"/>
          </p15:clr>
        </p15:guide>
        <p15:guide id="51" orient="horz" pos="2840" userDrawn="1">
          <p15:clr>
            <a:srgbClr val="F26B43"/>
          </p15:clr>
        </p15:guide>
        <p15:guide id="52" orient="horz" pos="3067" userDrawn="1">
          <p15:clr>
            <a:srgbClr val="F26B43"/>
          </p15:clr>
        </p15:guide>
        <p15:guide id="53" orient="horz" pos="3294" userDrawn="1">
          <p15:clr>
            <a:srgbClr val="F26B43"/>
          </p15:clr>
        </p15:guide>
        <p15:guide id="54" orient="horz" pos="3521" userDrawn="1">
          <p15:clr>
            <a:srgbClr val="F26B43"/>
          </p15:clr>
        </p15:guide>
        <p15:guide id="55" orient="horz" pos="3748" userDrawn="1">
          <p15:clr>
            <a:srgbClr val="F26B43"/>
          </p15:clr>
        </p15:guide>
        <p15:guide id="56" orient="horz" pos="3974" userDrawn="1">
          <p15:clr>
            <a:srgbClr val="F26B43"/>
          </p15:clr>
        </p15:guide>
        <p15:guide id="57" orient="horz" pos="4201" userDrawn="1">
          <p15:clr>
            <a:srgbClr val="F26B43"/>
          </p15:clr>
        </p15:guide>
        <p15:guide id="58" pos="325" userDrawn="1">
          <p15:clr>
            <a:srgbClr val="F26B43"/>
          </p15:clr>
        </p15:guide>
        <p15:guide id="59" pos="7355" userDrawn="1">
          <p15:clr>
            <a:srgbClr val="F26B43"/>
          </p15:clr>
        </p15:guide>
        <p15:guide id="60" pos="3795" userDrawn="1">
          <p15:clr>
            <a:srgbClr val="F26B43"/>
          </p15:clr>
        </p15:guide>
        <p15:guide id="61" pos="3885" userDrawn="1">
          <p15:clr>
            <a:srgbClr val="F26B43"/>
          </p15:clr>
        </p15:guide>
        <p15:guide id="62" orient="horz" pos="4088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89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306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26001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7355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89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306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69657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7355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34" y="624928"/>
            <a:ext cx="2774901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659" y="3389715"/>
            <a:ext cx="10515600" cy="2180575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698C4985-D042-A04D-9E87-4E855F336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77341" y="63572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188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325">
          <p15:clr>
            <a:srgbClr val="F26B43"/>
          </p15:clr>
        </p15:guide>
        <p15:guide id="59" pos="7355">
          <p15:clr>
            <a:srgbClr val="F26B43"/>
          </p15:clr>
        </p15:guide>
        <p15:guide id="60" pos="3795">
          <p15:clr>
            <a:srgbClr val="F26B43"/>
          </p15:clr>
        </p15:guide>
        <p15:guide id="61" pos="3885">
          <p15:clr>
            <a:srgbClr val="F26B43"/>
          </p15:clr>
        </p15:guide>
        <p15:guide id="62" orient="horz" pos="40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amaraproject/EdgeCloud/pull/154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maraproject/EdgeCloud/issues/164" TargetMode="External"/><Relationship Id="rId2" Type="http://schemas.openxmlformats.org/officeDocument/2006/relationships/hyperlink" Target="https://github.com/camaraproject/EdgeCloud/issues/163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amaraproject/EdgeCloud/pull/159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maraproject/EdgeCloud/pull/165" TargetMode="External"/><Relationship Id="rId2" Type="http://schemas.openxmlformats.org/officeDocument/2006/relationships/hyperlink" Target="https://github.com/camaraproject/EdgeCloud/pull/154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camaraproject/EdgeCloud/pull/168" TargetMode="External"/><Relationship Id="rId4" Type="http://schemas.openxmlformats.org/officeDocument/2006/relationships/hyperlink" Target="https://github.com/camaraproject/EdgeCloud/pull/166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camaraproject/EdgeCloud/issues/164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87CDB8-256A-A24A-A977-F9F0D745E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</p:spPr>
        <p:txBody>
          <a:bodyPr/>
          <a:lstStyle/>
          <a:p>
            <a:r>
              <a:rPr lang="en-US" dirty="0"/>
              <a:t>CAMARA </a:t>
            </a:r>
            <a:r>
              <a:rPr lang="en-US" dirty="0" err="1"/>
              <a:t>EdgeCloud</a:t>
            </a:r>
            <a:r>
              <a:rPr lang="en-US" dirty="0"/>
              <a:t> Meeting 23rd January 2024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43F661-BCC9-D442-9167-DCB345348C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3"/>
            <a:ext cx="9474494" cy="1087437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753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882B379F-62ED-564D-97C7-5E66C31560F8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18669" y="372639"/>
            <a:ext cx="2978350" cy="341567"/>
          </a:xfrm>
        </p:spPr>
        <p:txBody>
          <a:bodyPr/>
          <a:lstStyle/>
          <a:p>
            <a:r>
              <a:rPr lang="es-ES"/>
              <a:t>INSERT SUBHEADING</a:t>
            </a:r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8" y="647835"/>
            <a:ext cx="2991110" cy="431800"/>
          </a:xfrm>
        </p:spPr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6C7A67-6EE3-77BE-A00A-8F374EC4454C}"/>
              </a:ext>
            </a:extLst>
          </p:cNvPr>
          <p:cNvSpPr txBox="1"/>
          <p:nvPr/>
        </p:nvSpPr>
        <p:spPr>
          <a:xfrm>
            <a:off x="1320799" y="1632465"/>
            <a:ext cx="702733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Goal before MWC. Have an agreement on first version on LCM and Discovery APIs.</a:t>
            </a:r>
          </a:p>
          <a:p>
            <a:pPr marL="342900" indent="-342900">
              <a:buFont typeface="+mj-lt"/>
              <a:buAutoNum type="arabicPeriod"/>
            </a:pPr>
            <a:endParaRPr lang="en-US" sz="2000" b="1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000" b="1" dirty="0" err="1">
                <a:solidFill>
                  <a:schemeClr val="tx2"/>
                </a:solidFill>
              </a:rPr>
              <a:t>Harmonization</a:t>
            </a:r>
            <a:r>
              <a:rPr lang="es-ES" sz="2000" b="1" dirty="0">
                <a:solidFill>
                  <a:schemeClr val="tx2"/>
                </a:solidFill>
              </a:rPr>
              <a:t> </a:t>
            </a:r>
            <a:r>
              <a:rPr lang="es-ES" sz="2000" b="1" dirty="0" err="1">
                <a:solidFill>
                  <a:schemeClr val="tx2"/>
                </a:solidFill>
              </a:rPr>
              <a:t>of</a:t>
            </a:r>
            <a:r>
              <a:rPr lang="es-ES" sz="2000" b="1" dirty="0">
                <a:solidFill>
                  <a:schemeClr val="tx2"/>
                </a:solidFill>
              </a:rPr>
              <a:t> concepts/items among Simple  Edge Discovery/MVP/Traffic Influence </a:t>
            </a:r>
          </a:p>
          <a:p>
            <a:pPr marL="342900" indent="-342900">
              <a:buFont typeface="+mj-lt"/>
              <a:buAutoNum type="arabicPeriod"/>
            </a:pPr>
            <a:endParaRPr lang="en-US" sz="2000" b="1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Continuation on discussion PR159 With User stories</a:t>
            </a:r>
            <a:br>
              <a:rPr lang="en-US" sz="20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sz="2000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Minor changes on MVP </a:t>
            </a:r>
            <a:r>
              <a:rPr lang="es-ES" sz="2000" b="1" dirty="0" err="1">
                <a:solidFill>
                  <a:schemeClr val="tx2"/>
                </a:solidFill>
              </a:rPr>
              <a:t>EdgeCloud_LcM</a:t>
            </a:r>
            <a:r>
              <a:rPr lang="es-ES" sz="2000" b="1" dirty="0">
                <a:solidFill>
                  <a:schemeClr val="tx2"/>
                </a:solidFill>
              </a:rPr>
              <a:t>  after </a:t>
            </a:r>
            <a:r>
              <a:rPr lang="es-ES" sz="2000" b="1" dirty="0" err="1">
                <a:solidFill>
                  <a:schemeClr val="tx2"/>
                </a:solidFill>
              </a:rPr>
              <a:t>approval</a:t>
            </a:r>
            <a:r>
              <a:rPr lang="es-ES" sz="2000" b="1" dirty="0">
                <a:solidFill>
                  <a:schemeClr val="tx2"/>
                </a:solidFill>
              </a:rPr>
              <a:t> </a:t>
            </a:r>
            <a:r>
              <a:rPr lang="es-ES" sz="2000" b="1" dirty="0" err="1">
                <a:solidFill>
                  <a:schemeClr val="tx2"/>
                </a:solidFill>
              </a:rPr>
              <a:t>of</a:t>
            </a:r>
            <a:r>
              <a:rPr lang="es-ES" sz="2000" b="1" dirty="0">
                <a:solidFill>
                  <a:schemeClr val="tx2"/>
                </a:solidFill>
              </a:rPr>
              <a:t> </a:t>
            </a:r>
            <a:r>
              <a:rPr lang="en-US" sz="2000" b="1" dirty="0">
                <a:solidFill>
                  <a:schemeClr val="tx2"/>
                </a:solidFill>
              </a:rPr>
              <a:t>(</a:t>
            </a:r>
            <a:r>
              <a:rPr lang="en-US" sz="2000" b="1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 154</a:t>
            </a:r>
            <a:r>
              <a:rPr lang="en-US" sz="2000" b="1" dirty="0">
                <a:solidFill>
                  <a:schemeClr val="tx2"/>
                </a:solidFill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sz="2000" b="1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Cleaning status of auxiliary branches</a:t>
            </a:r>
          </a:p>
          <a:p>
            <a:pPr marL="342900" indent="-342900">
              <a:buFont typeface="+mj-lt"/>
              <a:buAutoNum type="arabicPeriod"/>
            </a:pPr>
            <a:endParaRPr lang="es-ES" sz="2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100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7" y="292235"/>
            <a:ext cx="6470233" cy="681432"/>
          </a:xfrm>
        </p:spPr>
        <p:txBody>
          <a:bodyPr>
            <a:normAutofit fontScale="6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600" b="1" dirty="0">
                <a:solidFill>
                  <a:schemeClr val="tx2"/>
                </a:solidFill>
              </a:rPr>
              <a:t>Goal before MWC. Have an agreement on first version on LCM and Discovery APIs.</a:t>
            </a:r>
          </a:p>
          <a:p>
            <a:endParaRPr lang="es-E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4E5C3B-98B3-C15D-CD48-DEE43D35C472}"/>
              </a:ext>
            </a:extLst>
          </p:cNvPr>
          <p:cNvSpPr txBox="1"/>
          <p:nvPr/>
        </p:nvSpPr>
        <p:spPr>
          <a:xfrm>
            <a:off x="592666" y="829733"/>
            <a:ext cx="8043334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Although</a:t>
            </a:r>
            <a:r>
              <a:rPr lang="es-ES" dirty="0"/>
              <a:t> no specific meetings </a:t>
            </a:r>
            <a:r>
              <a:rPr lang="es-ES" dirty="0" err="1"/>
              <a:t>of</a:t>
            </a:r>
            <a:r>
              <a:rPr lang="es-ES" dirty="0"/>
              <a:t> EdgeCloud </a:t>
            </a:r>
            <a:r>
              <a:rPr lang="es-ES" dirty="0" err="1"/>
              <a:t>APIs</a:t>
            </a:r>
            <a:r>
              <a:rPr lang="es-ES" dirty="0"/>
              <a:t> expected in MWC, a </a:t>
            </a:r>
            <a:r>
              <a:rPr lang="es-ES" dirty="0" err="1"/>
              <a:t>goal</a:t>
            </a:r>
            <a:r>
              <a:rPr lang="es-ES" dirty="0"/>
              <a:t> to </a:t>
            </a:r>
            <a:r>
              <a:rPr lang="es-ES" dirty="0" err="1"/>
              <a:t>go</a:t>
            </a:r>
            <a:r>
              <a:rPr lang="es-ES" dirty="0"/>
              <a:t> there with at least candidate final versions </a:t>
            </a:r>
            <a:r>
              <a:rPr lang="es-ES" dirty="0" err="1"/>
              <a:t>for</a:t>
            </a:r>
            <a:r>
              <a:rPr lang="es-ES" dirty="0"/>
              <a:t> EdgeCloud </a:t>
            </a:r>
            <a:r>
              <a:rPr lang="es-ES" dirty="0" err="1"/>
              <a:t>APIs</a:t>
            </a:r>
            <a:r>
              <a:rPr lang="es-ES" dirty="0"/>
              <a:t>:</a:t>
            </a:r>
          </a:p>
          <a:p>
            <a:endParaRPr lang="es-ES" dirty="0"/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Traffic Influence</a:t>
            </a:r>
            <a:r>
              <a:rPr lang="es-ES" dirty="0"/>
              <a:t>. Ready </a:t>
            </a:r>
            <a:r>
              <a:rPr lang="es-ES" dirty="0" err="1"/>
              <a:t>just</a:t>
            </a:r>
            <a:r>
              <a:rPr lang="es-ES" dirty="0"/>
              <a:t> with </a:t>
            </a:r>
            <a:r>
              <a:rPr lang="es-ES" dirty="0" err="1"/>
              <a:t>doc</a:t>
            </a:r>
            <a:r>
              <a:rPr lang="es-ES" dirty="0"/>
              <a:t> changes maybe after the </a:t>
            </a:r>
            <a:r>
              <a:rPr lang="es-ES" dirty="0" err="1"/>
              <a:t>discussions</a:t>
            </a:r>
            <a:r>
              <a:rPr lang="es-ES" dirty="0"/>
              <a:t> on </a:t>
            </a:r>
            <a:r>
              <a:rPr lang="es-ES" dirty="0" err="1"/>
              <a:t>harmonization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namings</a:t>
            </a:r>
            <a:r>
              <a:rPr lang="es-ES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es-ES" dirty="0"/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Life </a:t>
            </a:r>
            <a:r>
              <a:rPr lang="es-ES" b="1" dirty="0" err="1"/>
              <a:t>Cycle</a:t>
            </a:r>
            <a:r>
              <a:rPr lang="es-ES" b="1" dirty="0"/>
              <a:t> Management</a:t>
            </a:r>
            <a:r>
              <a:rPr lang="es-ES" dirty="0"/>
              <a:t>. With some pull requests open over </a:t>
            </a:r>
            <a:r>
              <a:rPr lang="es-ES" dirty="0" err="1"/>
              <a:t>minor</a:t>
            </a:r>
            <a:r>
              <a:rPr lang="es-ES" dirty="0"/>
              <a:t> </a:t>
            </a:r>
            <a:r>
              <a:rPr lang="es-ES" dirty="0" err="1"/>
              <a:t>issues</a:t>
            </a:r>
            <a:r>
              <a:rPr lang="es-ES" dirty="0"/>
              <a:t> and </a:t>
            </a:r>
            <a:r>
              <a:rPr lang="es-ES" dirty="0" err="1"/>
              <a:t>improvements</a:t>
            </a:r>
            <a:endParaRPr lang="es-ES" dirty="0"/>
          </a:p>
          <a:p>
            <a:pPr marL="342900" indent="-342900">
              <a:buFont typeface="+mj-lt"/>
              <a:buAutoNum type="arabicPeriod"/>
            </a:pPr>
            <a:endParaRPr lang="es-ES" dirty="0"/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Discovery</a:t>
            </a:r>
            <a:r>
              <a:rPr lang="es-ES" dirty="0"/>
              <a:t>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/>
              <a:t>We could </a:t>
            </a:r>
            <a:r>
              <a:rPr lang="es-ES" dirty="0" err="1"/>
              <a:t>go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first version with current simple Edge </a:t>
            </a:r>
            <a:r>
              <a:rPr lang="es-ES" dirty="0" err="1"/>
              <a:t>discovery</a:t>
            </a:r>
            <a:r>
              <a:rPr lang="es-ES" dirty="0"/>
              <a:t>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/>
              <a:t>To be </a:t>
            </a:r>
            <a:r>
              <a:rPr lang="es-ES" dirty="0" err="1"/>
              <a:t>clarified</a:t>
            </a:r>
            <a:r>
              <a:rPr lang="es-ES" dirty="0"/>
              <a:t> if this a </a:t>
            </a:r>
            <a:r>
              <a:rPr lang="es-ES" dirty="0" err="1"/>
              <a:t>completely</a:t>
            </a:r>
            <a:r>
              <a:rPr lang="es-ES" dirty="0"/>
              <a:t> </a:t>
            </a:r>
            <a:r>
              <a:rPr lang="es-ES" dirty="0" err="1"/>
              <a:t>separated</a:t>
            </a:r>
            <a:r>
              <a:rPr lang="es-ES" dirty="0"/>
              <a:t> API, </a:t>
            </a:r>
            <a:r>
              <a:rPr lang="es-ES" dirty="0" err="1"/>
              <a:t>intented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end users or application providers, and share or not authentication </a:t>
            </a:r>
            <a:r>
              <a:rPr lang="es-ES" dirty="0" err="1"/>
              <a:t>mechanisms</a:t>
            </a:r>
            <a:r>
              <a:rPr lang="es-ES" dirty="0"/>
              <a:t> and credentials with LCM and TI </a:t>
            </a:r>
            <a:r>
              <a:rPr lang="es-ES" dirty="0" err="1"/>
              <a:t>APIs</a:t>
            </a:r>
            <a:r>
              <a:rPr lang="es-ES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/>
              <a:t>To be agreed roadmap on Discovery </a:t>
            </a:r>
            <a:r>
              <a:rPr lang="es-ES" dirty="0" err="1"/>
              <a:t>for</a:t>
            </a:r>
            <a:r>
              <a:rPr lang="es-ES" dirty="0"/>
              <a:t> future versions</a:t>
            </a:r>
          </a:p>
          <a:p>
            <a:endParaRPr lang="es-ES" dirty="0"/>
          </a:p>
          <a:p>
            <a:r>
              <a:rPr lang="es-ES" dirty="0"/>
              <a:t>Potential roadmap </a:t>
            </a:r>
            <a:r>
              <a:rPr lang="es-ES" dirty="0" err="1"/>
              <a:t>for</a:t>
            </a:r>
            <a:r>
              <a:rPr lang="es-ES" dirty="0"/>
              <a:t> future releases: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Extend Discovery capabilities ( </a:t>
            </a:r>
            <a:r>
              <a:rPr lang="es-ES" dirty="0" err="1"/>
              <a:t>potentially</a:t>
            </a:r>
            <a:r>
              <a:rPr lang="es-ES" dirty="0"/>
              <a:t> </a:t>
            </a:r>
            <a:r>
              <a:rPr lang="es-ES" dirty="0" err="1"/>
              <a:t>covering</a:t>
            </a:r>
            <a:r>
              <a:rPr lang="es-ES" dirty="0"/>
              <a:t> case </a:t>
            </a:r>
            <a:r>
              <a:rPr lang="es-ES" dirty="0" err="1"/>
              <a:t>of</a:t>
            </a:r>
            <a:r>
              <a:rPr lang="es-ES" dirty="0"/>
              <a:t> best existing app endpoint)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Extend </a:t>
            </a:r>
            <a:r>
              <a:rPr lang="es-ES" dirty="0" err="1"/>
              <a:t>granularity</a:t>
            </a:r>
            <a:r>
              <a:rPr lang="es-ES" dirty="0"/>
              <a:t> in LCM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Include resource </a:t>
            </a:r>
            <a:r>
              <a:rPr lang="es-ES" dirty="0" err="1"/>
              <a:t>reservation</a:t>
            </a:r>
            <a:r>
              <a:rPr lang="es-ES" dirty="0"/>
              <a:t> in LCM</a:t>
            </a:r>
          </a:p>
        </p:txBody>
      </p:sp>
    </p:spTree>
    <p:extLst>
      <p:ext uri="{BB962C8B-B14F-4D97-AF65-F5344CB8AC3E}">
        <p14:creationId xmlns:p14="http://schemas.microsoft.com/office/powerpoint/2010/main" val="444252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7" y="647835"/>
            <a:ext cx="6470233" cy="681432"/>
          </a:xfrm>
        </p:spPr>
        <p:txBody>
          <a:bodyPr>
            <a:normAutofit fontScale="55000" lnSpcReduction="20000"/>
          </a:bodyPr>
          <a:lstStyle/>
          <a:p>
            <a:r>
              <a:rPr lang="es-ES" sz="3600" dirty="0"/>
              <a:t>2</a:t>
            </a:r>
            <a:r>
              <a:rPr lang="es-ES" sz="3600" b="1" dirty="0">
                <a:solidFill>
                  <a:schemeClr val="tx2"/>
                </a:solidFill>
              </a:rPr>
              <a:t>.- </a:t>
            </a:r>
            <a:r>
              <a:rPr lang="es-ES" sz="3600" b="1" dirty="0" err="1">
                <a:solidFill>
                  <a:schemeClr val="tx2"/>
                </a:solidFill>
              </a:rPr>
              <a:t>Harmonization</a:t>
            </a:r>
            <a:r>
              <a:rPr lang="es-ES" sz="3600" b="1" dirty="0">
                <a:solidFill>
                  <a:schemeClr val="tx2"/>
                </a:solidFill>
              </a:rPr>
              <a:t> </a:t>
            </a:r>
            <a:r>
              <a:rPr lang="es-ES" sz="3600" b="1" dirty="0" err="1">
                <a:solidFill>
                  <a:schemeClr val="tx2"/>
                </a:solidFill>
              </a:rPr>
              <a:t>of</a:t>
            </a:r>
            <a:r>
              <a:rPr lang="es-ES" sz="3600" b="1" dirty="0">
                <a:solidFill>
                  <a:schemeClr val="tx2"/>
                </a:solidFill>
              </a:rPr>
              <a:t> concepts/items among Simple  Edge Discovery/MVP/Traffic Influence</a:t>
            </a:r>
          </a:p>
          <a:p>
            <a:endParaRPr lang="es-E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6C7A67-6EE3-77BE-A00A-8F374EC4454C}"/>
              </a:ext>
            </a:extLst>
          </p:cNvPr>
          <p:cNvSpPr txBox="1"/>
          <p:nvPr/>
        </p:nvSpPr>
        <p:spPr>
          <a:xfrm>
            <a:off x="897465" y="1131782"/>
            <a:ext cx="1013460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Issue 163</a:t>
            </a:r>
            <a:r>
              <a:rPr lang="en-US" b="1" dirty="0">
                <a:solidFill>
                  <a:schemeClr val="tx2"/>
                </a:solidFill>
              </a:rPr>
              <a:t> Harmonization of Edge </a:t>
            </a:r>
            <a:r>
              <a:rPr lang="en-US" b="1" dirty="0" err="1">
                <a:solidFill>
                  <a:schemeClr val="tx2"/>
                </a:solidFill>
              </a:rPr>
              <a:t>Entitys</a:t>
            </a:r>
            <a:r>
              <a:rPr lang="en-US" b="1" dirty="0">
                <a:solidFill>
                  <a:schemeClr val="tx2"/>
                </a:solidFill>
              </a:rPr>
              <a:t> among </a:t>
            </a:r>
            <a:r>
              <a:rPr lang="en-US" b="1" dirty="0" err="1">
                <a:solidFill>
                  <a:schemeClr val="tx2"/>
                </a:solidFill>
              </a:rPr>
              <a:t>EdgeCloud</a:t>
            </a:r>
            <a:r>
              <a:rPr lang="en-US" b="1" dirty="0">
                <a:solidFill>
                  <a:schemeClr val="tx2"/>
                </a:solidFill>
              </a:rPr>
              <a:t> APIS for future merge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  <a:p>
            <a:pPr algn="l"/>
            <a:endParaRPr lang="en-US" b="1" dirty="0">
              <a:solidFill>
                <a:schemeClr val="tx2"/>
              </a:solidFill>
            </a:endParaRPr>
          </a:p>
          <a:p>
            <a:pPr algn="l"/>
            <a:endParaRPr lang="en-US" b="1" dirty="0">
              <a:solidFill>
                <a:schemeClr val="tx2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r>
              <a:rPr lang="en-US" sz="1400" b="1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Note: TI API. Just references in documentation no change of code required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C6AEB9-85B5-1687-F6ED-07B6BD85A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778" y="1813214"/>
            <a:ext cx="7011378" cy="20291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4E5C3B-98B3-C15D-CD48-DEE43D35C472}"/>
              </a:ext>
            </a:extLst>
          </p:cNvPr>
          <p:cNvSpPr txBox="1"/>
          <p:nvPr/>
        </p:nvSpPr>
        <p:spPr>
          <a:xfrm>
            <a:off x="897465" y="4286490"/>
            <a:ext cx="94064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Last </a:t>
            </a:r>
            <a:r>
              <a:rPr lang="es-ES" dirty="0" err="1"/>
              <a:t>proposals</a:t>
            </a:r>
            <a:r>
              <a:rPr lang="es-ES" dirty="0"/>
              <a:t>:</a:t>
            </a:r>
          </a:p>
          <a:p>
            <a:endParaRPr lang="es-ES" dirty="0"/>
          </a:p>
          <a:p>
            <a:r>
              <a:rPr lang="es-ES" dirty="0"/>
              <a:t>+ </a:t>
            </a:r>
            <a:r>
              <a:rPr lang="es-ES" dirty="0" err="1"/>
              <a:t>EdgeCloudSite</a:t>
            </a:r>
            <a:r>
              <a:rPr lang="es-ES" dirty="0"/>
              <a:t>: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may</a:t>
            </a:r>
            <a:r>
              <a:rPr lang="es-ES" dirty="0"/>
              <a:t> not be </a:t>
            </a:r>
            <a:r>
              <a:rPr lang="es-ES" dirty="0" err="1"/>
              <a:t>abstract</a:t>
            </a:r>
            <a:r>
              <a:rPr lang="es-ES" dirty="0"/>
              <a:t> enough.   </a:t>
            </a:r>
          </a:p>
          <a:p>
            <a:r>
              <a:rPr lang="es-ES" dirty="0"/>
              <a:t>+ </a:t>
            </a:r>
            <a:r>
              <a:rPr lang="es-ES" b="1" dirty="0" err="1"/>
              <a:t>EdgeCloudZone</a:t>
            </a:r>
            <a:r>
              <a:rPr lang="es-ES" dirty="0"/>
              <a:t>: To </a:t>
            </a:r>
            <a:r>
              <a:rPr lang="es-ES" dirty="0" err="1"/>
              <a:t>clarify</a:t>
            </a:r>
            <a:r>
              <a:rPr lang="es-ES" dirty="0"/>
              <a:t> and define if </a:t>
            </a:r>
            <a:r>
              <a:rPr lang="es-ES" dirty="0" err="1"/>
              <a:t>it</a:t>
            </a:r>
            <a:r>
              <a:rPr lang="es-ES" dirty="0"/>
              <a:t> is </a:t>
            </a:r>
            <a:r>
              <a:rPr lang="es-ES" dirty="0" err="1"/>
              <a:t>composed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several </a:t>
            </a:r>
            <a:r>
              <a:rPr lang="es-ES" dirty="0" err="1"/>
              <a:t>locations</a:t>
            </a:r>
            <a:r>
              <a:rPr lang="es-ES" dirty="0"/>
              <a:t> (sites) or </a:t>
            </a:r>
            <a:r>
              <a:rPr lang="es-ES" dirty="0" err="1"/>
              <a:t>just</a:t>
            </a:r>
            <a:r>
              <a:rPr lang="es-ES" dirty="0"/>
              <a:t> a single “location”.</a:t>
            </a:r>
          </a:p>
          <a:p>
            <a:r>
              <a:rPr lang="es-ES" dirty="0"/>
              <a:t>	Needed to </a:t>
            </a:r>
            <a:r>
              <a:rPr lang="es-ES" dirty="0" err="1"/>
              <a:t>generate</a:t>
            </a:r>
            <a:r>
              <a:rPr lang="es-ES" dirty="0"/>
              <a:t> a diagram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relationship</a:t>
            </a:r>
            <a:r>
              <a:rPr lang="es-ES" dirty="0"/>
              <a:t>. </a:t>
            </a:r>
          </a:p>
          <a:p>
            <a:r>
              <a:rPr lang="es-ES" dirty="0"/>
              <a:t>Current </a:t>
            </a:r>
            <a:r>
              <a:rPr lang="es-ES" dirty="0" err="1"/>
              <a:t>granularity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region could be extended to (availability) zones, there would be several </a:t>
            </a:r>
            <a:r>
              <a:rPr lang="es-ES" dirty="0" err="1"/>
              <a:t>EdgeCloudZones</a:t>
            </a:r>
            <a:r>
              <a:rPr lang="es-ES" dirty="0"/>
              <a:t> within an (</a:t>
            </a:r>
            <a:r>
              <a:rPr lang="es-ES" dirty="0" err="1"/>
              <a:t>availabilty</a:t>
            </a:r>
            <a:r>
              <a:rPr lang="es-ES" dirty="0"/>
              <a:t>) zone?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45347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7" y="647835"/>
            <a:ext cx="5943449" cy="431800"/>
          </a:xfrm>
        </p:spPr>
        <p:txBody>
          <a:bodyPr>
            <a:normAutofit/>
          </a:bodyPr>
          <a:lstStyle/>
          <a:p>
            <a:r>
              <a:rPr lang="es-ES" dirty="0"/>
              <a:t>3</a:t>
            </a:r>
            <a:r>
              <a:rPr lang="es-ES" sz="2000" b="1" dirty="0">
                <a:solidFill>
                  <a:schemeClr val="tx2"/>
                </a:solidFill>
              </a:rPr>
              <a:t>.- Other implementation details</a:t>
            </a:r>
          </a:p>
          <a:p>
            <a:endParaRPr lang="es-E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6C7A67-6EE3-77BE-A00A-8F374EC4454C}"/>
              </a:ext>
            </a:extLst>
          </p:cNvPr>
          <p:cNvSpPr txBox="1"/>
          <p:nvPr/>
        </p:nvSpPr>
        <p:spPr>
          <a:xfrm>
            <a:off x="999066" y="1632465"/>
            <a:ext cx="10414001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>
              <a:effectLst/>
            </a:endParaRPr>
          </a:p>
          <a:p>
            <a:endParaRPr lang="es-ES" sz="2000" b="1" dirty="0">
              <a:solidFill>
                <a:schemeClr val="tx2"/>
              </a:solidFill>
            </a:endParaRPr>
          </a:p>
          <a:p>
            <a:pPr marL="742950" lvl="1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Review discussion in PR </a:t>
            </a:r>
            <a:r>
              <a:rPr lang="en-US" sz="2000" b="1" dirty="0" err="1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</a:t>
            </a:r>
            <a:r>
              <a:rPr lang="en-US" sz="2000" b="1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159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</a:p>
          <a:p>
            <a:pPr marL="1200150" lvl="2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Continuation of discussion in previous meeting</a:t>
            </a:r>
          </a:p>
          <a:p>
            <a:pPr marL="1200150" lvl="2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Work pending in edge_terminology.md</a:t>
            </a:r>
          </a:p>
          <a:p>
            <a:pPr marL="1200150" lvl="2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User stories to clarify possible </a:t>
            </a:r>
            <a:r>
              <a:rPr lang="en-US" sz="2000" b="1" dirty="0" err="1">
                <a:solidFill>
                  <a:schemeClr val="tx2"/>
                </a:solidFill>
              </a:rPr>
              <a:t>behaviours</a:t>
            </a:r>
            <a:endParaRPr lang="en-US" sz="2000" b="1" dirty="0">
              <a:solidFill>
                <a:schemeClr val="tx2"/>
              </a:solidFill>
            </a:endParaRPr>
          </a:p>
          <a:p>
            <a:pPr marL="742950" lvl="1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2000" b="1" dirty="0">
              <a:solidFill>
                <a:schemeClr val="tx2"/>
              </a:solidFill>
            </a:endParaRPr>
          </a:p>
          <a:p>
            <a:pPr lvl="1" fontAlgn="ctr">
              <a:buSzPts val="1000"/>
              <a:tabLst>
                <a:tab pos="914400" algn="l"/>
              </a:tabLst>
            </a:pPr>
            <a:endParaRPr lang="es-ES" sz="2000" b="1" dirty="0">
              <a:solidFill>
                <a:schemeClr val="tx2"/>
              </a:solidFill>
            </a:endParaRPr>
          </a:p>
          <a:p>
            <a:pPr marL="742950" lvl="1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Review of other topics from last comments in open pull requests</a:t>
            </a:r>
            <a:endParaRPr lang="es-ES" sz="2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734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7" y="647835"/>
            <a:ext cx="5943449" cy="431800"/>
          </a:xfrm>
        </p:spPr>
        <p:txBody>
          <a:bodyPr>
            <a:normAutofit fontScale="62500" lnSpcReduction="20000"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sz="2000" b="1" dirty="0">
                <a:solidFill>
                  <a:schemeClr val="tx2"/>
                </a:solidFill>
              </a:rPr>
              <a:t>4.-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Minor changes on MVP </a:t>
            </a:r>
            <a:r>
              <a:rPr kumimoji="0" lang="es-E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EdgeCloud_LcM</a:t>
            </a: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after </a:t>
            </a:r>
            <a:r>
              <a:rPr kumimoji="0" lang="es-E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approval</a:t>
            </a: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es-E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of</a:t>
            </a: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 154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)</a:t>
            </a:r>
            <a:endParaRPr kumimoji="0" lang="es-ES" sz="2000" b="1" i="0" u="none" strike="noStrike" kern="1200" cap="none" spc="0" normalizeH="0" baseline="0" noProof="0" dirty="0">
              <a:ln>
                <a:noFill/>
              </a:ln>
              <a:solidFill>
                <a:srgbClr val="0066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endParaRPr lang="es-ES" sz="2000" b="1" dirty="0">
              <a:solidFill>
                <a:schemeClr val="tx2"/>
              </a:solidFill>
            </a:endParaRPr>
          </a:p>
          <a:p>
            <a:endParaRPr lang="es-E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6C7A67-6EE3-77BE-A00A-8F374EC4454C}"/>
              </a:ext>
            </a:extLst>
          </p:cNvPr>
          <p:cNvSpPr txBox="1"/>
          <p:nvPr/>
        </p:nvSpPr>
        <p:spPr>
          <a:xfrm>
            <a:off x="999066" y="1632465"/>
            <a:ext cx="104140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>
              <a:effectLst/>
            </a:endParaRPr>
          </a:p>
          <a:p>
            <a:endParaRPr lang="es-ES" sz="2000" b="1" dirty="0">
              <a:solidFill>
                <a:schemeClr val="tx2"/>
              </a:solidFill>
            </a:endParaRPr>
          </a:p>
          <a:p>
            <a:pPr marL="742950" lvl="1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Several pull request created: </a:t>
            </a:r>
          </a:p>
          <a:p>
            <a:pPr marL="1200150" lvl="2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hlinkClick r:id="rId3"/>
              </a:rPr>
              <a:t>PR 165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: Add location header in POST app response</a:t>
            </a:r>
          </a:p>
          <a:p>
            <a:pPr marL="1200150" lvl="2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hlinkClick r:id="rId4"/>
              </a:rPr>
              <a:t>PR 166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: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Virttype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and image types options</a:t>
            </a:r>
          </a:p>
          <a:p>
            <a:pPr marL="1200150" lvl="2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rgbClr val="0066FF"/>
                </a:solidFill>
                <a:latin typeface="Arial" panose="020B0604020202020204"/>
                <a:hlinkClick r:id="rId5"/>
              </a:rPr>
              <a:t>PR 168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: Improving descriptions of schema related with artifacts URI</a:t>
            </a:r>
          </a:p>
          <a:p>
            <a:pPr marL="1200150" lvl="2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66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742950" lvl="1" indent="-285750" fontAlgn="ctr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b="1" dirty="0">
                <a:solidFill>
                  <a:schemeClr val="tx2"/>
                </a:solidFill>
              </a:rPr>
              <a:t>Review of other topics from last comments in open pull requests</a:t>
            </a:r>
            <a:endParaRPr lang="es-ES" sz="2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558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7" y="647835"/>
            <a:ext cx="5943449" cy="431800"/>
          </a:xfrm>
        </p:spPr>
        <p:txBody>
          <a:bodyPr>
            <a:normAutofit/>
          </a:bodyPr>
          <a:lstStyle/>
          <a:p>
            <a:r>
              <a:rPr lang="en-US" dirty="0"/>
              <a:t>5</a:t>
            </a:r>
            <a:r>
              <a:rPr lang="en-US" sz="2000" b="1" dirty="0">
                <a:solidFill>
                  <a:schemeClr val="tx2"/>
                </a:solidFill>
              </a:rPr>
              <a:t>.- Cleaning status of auxiliary branches</a:t>
            </a:r>
          </a:p>
          <a:p>
            <a:endParaRPr lang="es-E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E0737D-4D3A-5547-36F3-D7A6DB6D7C61}"/>
              </a:ext>
            </a:extLst>
          </p:cNvPr>
          <p:cNvSpPr txBox="1"/>
          <p:nvPr/>
        </p:nvSpPr>
        <p:spPr>
          <a:xfrm>
            <a:off x="1286934" y="1273785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Branches at 9th </a:t>
            </a:r>
            <a:r>
              <a:rPr lang="es-ES" dirty="0" err="1"/>
              <a:t>of</a:t>
            </a:r>
            <a:r>
              <a:rPr lang="es-ES" dirty="0"/>
              <a:t> January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4360CA-6086-8B04-9F40-2FA2735A97FA}"/>
              </a:ext>
            </a:extLst>
          </p:cNvPr>
          <p:cNvSpPr txBox="1"/>
          <p:nvPr/>
        </p:nvSpPr>
        <p:spPr>
          <a:xfrm>
            <a:off x="6150698" y="1326769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Branches at 23rd </a:t>
            </a:r>
            <a:r>
              <a:rPr lang="es-ES" dirty="0" err="1"/>
              <a:t>of</a:t>
            </a:r>
            <a:r>
              <a:rPr lang="es-ES" dirty="0"/>
              <a:t> January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756718-D41C-CD88-9EB2-6DE0D21A0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66" y="2293961"/>
            <a:ext cx="2667225" cy="42464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05FA00-FE91-28D2-9600-6FD71E4F7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333" y="1822953"/>
            <a:ext cx="2857500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141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EDB5FC-AF32-7377-19FF-D58B61125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Backup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586296-952C-87B2-2396-4F1C98096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00EFE2A-4872-3AC1-08DE-D3658446D7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281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238910" y="168864"/>
            <a:ext cx="10601326" cy="501696"/>
          </a:xfrm>
        </p:spPr>
        <p:txBody>
          <a:bodyPr>
            <a:noAutofit/>
          </a:bodyPr>
          <a:lstStyle/>
          <a:p>
            <a:r>
              <a:rPr lang="en-US" sz="2400" dirty="0"/>
              <a:t>4.- Main changes in </a:t>
            </a:r>
            <a:r>
              <a:rPr lang="en-US" sz="2400" dirty="0" err="1"/>
              <a:t>EdgeCloud</a:t>
            </a:r>
            <a:r>
              <a:rPr lang="en-US" sz="2400" dirty="0"/>
              <a:t> MVP following.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6C7A67-6EE3-77BE-A00A-8F374EC4454C}"/>
              </a:ext>
            </a:extLst>
          </p:cNvPr>
          <p:cNvSpPr txBox="1"/>
          <p:nvPr/>
        </p:nvSpPr>
        <p:spPr>
          <a:xfrm>
            <a:off x="125698" y="630937"/>
            <a:ext cx="10134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Goal Merge into main branch and include further changes in separated PRs.</a:t>
            </a:r>
            <a:endParaRPr lang="es-ES" b="1" dirty="0">
              <a:solidFill>
                <a:schemeClr val="tx2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Combined Artifact and Application into a single type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Added get methods for Application and </a:t>
            </a:r>
            <a:r>
              <a:rPr lang="en-US" b="1" dirty="0" err="1">
                <a:solidFill>
                  <a:schemeClr val="tx2"/>
                </a:solidFill>
              </a:rPr>
              <a:t>AppInstances</a:t>
            </a:r>
            <a:r>
              <a:rPr lang="en-US" b="1" dirty="0">
                <a:solidFill>
                  <a:schemeClr val="tx2"/>
                </a:solidFill>
              </a:rPr>
              <a:t> ( included status for app instance)</a:t>
            </a:r>
            <a:endParaRPr lang="en-US" b="1" dirty="0">
              <a:solidFill>
                <a:schemeClr val="tx2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69F1BB-80CE-40E2-B4B8-0DF8FAFCB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10" y="2345641"/>
            <a:ext cx="4246004" cy="39343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ACDF9C-CB83-CF02-8EA8-4F0F37CBF535}"/>
              </a:ext>
            </a:extLst>
          </p:cNvPr>
          <p:cNvSpPr txBox="1"/>
          <p:nvPr/>
        </p:nvSpPr>
        <p:spPr>
          <a:xfrm>
            <a:off x="1227909" y="192400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V0.1.0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C167B1-2B36-60A2-9DB1-90CB9FC1FDBA}"/>
              </a:ext>
            </a:extLst>
          </p:cNvPr>
          <p:cNvSpPr txBox="1"/>
          <p:nvPr/>
        </p:nvSpPr>
        <p:spPr>
          <a:xfrm>
            <a:off x="9000309" y="1876008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V0.2.0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285EFF-E22F-AB9C-66AC-689573E11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6054" y="2290082"/>
            <a:ext cx="5164182" cy="43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077348"/>
      </p:ext>
    </p:extLst>
  </p:cSld>
  <p:clrMapOvr>
    <a:masterClrMapping/>
  </p:clrMapOvr>
</p:sld>
</file>

<file path=ppt/theme/theme1.xml><?xml version="1.0" encoding="utf-8"?>
<a:theme xmlns:a="http://schemas.openxmlformats.org/drawingml/2006/main" name="Portada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dice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paradore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ido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ierre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Normativa_de_Seguridad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Contenido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10428 PPT Basico_TLF" id="{E92C51FF-2DFD-8040-B5F8-544A3689EC8B}" vid="{4CA0C8EC-BF0F-C647-B027-D1993CC6FEA5}"/>
    </a:ext>
  </a:extLst>
</a:theme>
</file>

<file path=ppt/theme/theme8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1b6e8e0-02c0-4a7c-a6d5-0ef8483bda9d">
      <Terms xmlns="http://schemas.microsoft.com/office/infopath/2007/PartnerControls"/>
    </lcf76f155ced4ddcb4097134ff3c332f>
    <TaxCatchAll xmlns="6509d1dc-7519-4287-be6f-c5310f49254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F862143BD73AE40AB49AF3D76BCB84D" ma:contentTypeVersion="16" ma:contentTypeDescription="Create a new document." ma:contentTypeScope="" ma:versionID="1d16e9bedf1ffec4a34517abd8e7a89d">
  <xsd:schema xmlns:xsd="http://www.w3.org/2001/XMLSchema" xmlns:xs="http://www.w3.org/2001/XMLSchema" xmlns:p="http://schemas.microsoft.com/office/2006/metadata/properties" xmlns:ns2="21b6e8e0-02c0-4a7c-a6d5-0ef8483bda9d" xmlns:ns3="6509d1dc-7519-4287-be6f-c5310f492540" targetNamespace="http://schemas.microsoft.com/office/2006/metadata/properties" ma:root="true" ma:fieldsID="f56af897ec6006e4a3da15a9cee95b06" ns2:_="" ns3:_="">
    <xsd:import namespace="21b6e8e0-02c0-4a7c-a6d5-0ef8483bda9d"/>
    <xsd:import namespace="6509d1dc-7519-4287-be6f-c5310f4925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b6e8e0-02c0-4a7c-a6d5-0ef8483bd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3ebd722c-8eea-4fa2-a257-8118360c8e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09d1dc-7519-4287-be6f-c5310f492540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a7365f5f-1145-42e6-9809-f258cc90a1dc}" ma:internalName="TaxCatchAll" ma:showField="CatchAllData" ma:web="6509d1dc-7519-4287-be6f-c5310f4925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12D6FBD-966D-4B4E-AD1B-2988C5DC5C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2CECAE5-3E12-4098-97B9-D7B386F3888D}">
  <ds:schemaRefs>
    <ds:schemaRef ds:uri="http://purl.org/dc/terms/"/>
    <ds:schemaRef ds:uri="21b6e8e0-02c0-4a7c-a6d5-0ef8483bda9d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  <ds:schemaRef ds:uri="6509d1dc-7519-4287-be6f-c5310f492540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E55ECF66-44E7-4122-882E-E7DC8815C1B2}">
  <ds:schemaRefs>
    <ds:schemaRef ds:uri="21b6e8e0-02c0-4a7c-a6d5-0ef8483bda9d"/>
    <ds:schemaRef ds:uri="6509d1dc-7519-4287-be6f-c5310f49254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502</Words>
  <Application>Microsoft Office PowerPoint</Application>
  <PresentationFormat>Widescreen</PresentationFormat>
  <Paragraphs>75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Calibri</vt:lpstr>
      <vt:lpstr>Courier New</vt:lpstr>
      <vt:lpstr>Slack-Lato</vt:lpstr>
      <vt:lpstr>Portadas</vt:lpstr>
      <vt:lpstr>Indices</vt:lpstr>
      <vt:lpstr>Separadores</vt:lpstr>
      <vt:lpstr>Contenido</vt:lpstr>
      <vt:lpstr>Cierres</vt:lpstr>
      <vt:lpstr>Normativa_de_Seguridad</vt:lpstr>
      <vt:lpstr>1_Contenido</vt:lpstr>
      <vt:lpstr>CAMARA EdgeCloud Meeting 23rd January 2024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Backup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Israel Moreno</dc:creator>
  <cp:lastModifiedBy>Francisco Sergio</cp:lastModifiedBy>
  <cp:revision>12</cp:revision>
  <dcterms:created xsi:type="dcterms:W3CDTF">2021-04-15T10:27:36Z</dcterms:created>
  <dcterms:modified xsi:type="dcterms:W3CDTF">2024-01-23T12:23:30Z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0x010100FF862143BD73AE40AB49AF3D76BCB84D</vt:lpwstr>
  </property>
  <property fmtid="{D5CDD505-2E9C-101B-9397-08002B2CF9AE}" pid="3" name="MediaServiceImageTags">
    <vt:lpwstr/>
  </property>
  <property fmtid="{D5CDD505-2E9C-101B-9397-08002B2CF9AE}" pid="4" name="ClassificationContentMarkingFooterText">
    <vt:lpwstr>***Este documento está clasificado como USO INTERNO por TELEFÓNICA. ***This document is classified as INTERNAL USE by TELEFÓNICA.</vt:lpwstr>
  </property>
  <property fmtid="{D5CDD505-2E9C-101B-9397-08002B2CF9AE}" pid="5" name="MSIP_Label_f27cb1b6-4159-4a38-a94b-cbd1c10c7376_Name">
    <vt:lpwstr>Internal Use</vt:lpwstr>
  </property>
  <property fmtid="{D5CDD505-2E9C-101B-9397-08002B2CF9AE}" pid="6" name="MSIP_Label_f27cb1b6-4159-4a38-a94b-cbd1c10c7376_SetDate">
    <vt:lpwstr>2023-11-10T09:18:22Z</vt:lpwstr>
  </property>
  <property fmtid="{D5CDD505-2E9C-101B-9397-08002B2CF9AE}" pid="7" name="MSIP_Label_f27cb1b6-4159-4a38-a94b-cbd1c10c7376_SiteId">
    <vt:lpwstr>9744600e-3e04-492e-baa1-25ec245c6f10</vt:lpwstr>
  </property>
  <property fmtid="{D5CDD505-2E9C-101B-9397-08002B2CF9AE}" pid="8" name="MSIP_Label_f27cb1b6-4159-4a38-a94b-cbd1c10c7376_Method">
    <vt:lpwstr>Privileged</vt:lpwstr>
  </property>
  <property fmtid="{D5CDD505-2E9C-101B-9397-08002B2CF9AE}" pid="9" name="ClassificationContentMarkingFooterLocations">
    <vt:lpwstr>Portadas:5\Indices:6\Separadores:5\Contenido:6\Cierres:5\Normativa_de_Seguridad:5\1_Contenido:6</vt:lpwstr>
  </property>
  <property fmtid="{D5CDD505-2E9C-101B-9397-08002B2CF9AE}" pid="10" name="MSIP_Label_f27cb1b6-4159-4a38-a94b-cbd1c10c7376_ActionId">
    <vt:lpwstr>b765303f-89bb-4c50-8463-35bb15275689</vt:lpwstr>
  </property>
  <property fmtid="{D5CDD505-2E9C-101B-9397-08002B2CF9AE}" pid="11" name="MSIP_Label_f27cb1b6-4159-4a38-a94b-cbd1c10c7376_ContentBits">
    <vt:lpwstr>2</vt:lpwstr>
  </property>
  <property fmtid="{D5CDD505-2E9C-101B-9397-08002B2CF9AE}" pid="12" name="MSIP_Label_f27cb1b6-4159-4a38-a94b-cbd1c10c7376_Enabled">
    <vt:lpwstr>true</vt:lpwstr>
  </property>
</Properties>
</file>